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embeddedFontLst>
    <p:embeddedFont>
      <p:font typeface="Diphylleia" panose="020B0604020202020204" charset="-127"/>
      <p:regular r:id="rId20"/>
    </p:embeddedFont>
    <p:embeddedFont>
      <p:font typeface="Coming Soon" panose="020B0604020202020204" charset="0"/>
      <p:regular r:id="rId21"/>
    </p:embeddedFont>
    <p:embeddedFont>
      <p:font typeface="Delius" panose="020B0604020202020204" charset="0"/>
      <p:regular r:id="rId22"/>
    </p:embeddedFont>
    <p:embeddedFont>
      <p:font typeface="DM Sans" panose="020F0502020204030204" pitchFamily="2" charset="0"/>
      <p:regular r:id="rId23"/>
      <p:bold r:id="rId24"/>
      <p:italic r:id="rId25"/>
      <p:boldItalic r:id="rId26"/>
    </p:embeddedFont>
    <p:embeddedFont>
      <p:font typeface="EB Garamond" panose="020F0502020204030204" pitchFamily="2" charset="0"/>
      <p:regular r:id="rId27"/>
      <p:bold r:id="rId28"/>
      <p:italic r:id="rId29"/>
      <p:boldItalic r:id="rId30"/>
    </p:embeddedFont>
    <p:embeddedFont>
      <p:font typeface="Happy Monkey" panose="020B0604020202020204" charset="0"/>
      <p:regular r:id="rId31"/>
    </p:embeddedFont>
    <p:embeddedFont>
      <p:font typeface="Luckiest Guy" panose="020B0604020202020204" charset="0"/>
      <p:regular r:id="rId32"/>
    </p:embeddedFont>
    <p:embeddedFont>
      <p:font typeface="Nunito Sans" panose="020F0502020204030204" pitchFamily="2" charset="0"/>
      <p:regular r:id="rId33"/>
      <p:bold r:id="rId34"/>
      <p:italic r:id="rId35"/>
      <p:boldItalic r:id="rId36"/>
    </p:embeddedFont>
    <p:embeddedFont>
      <p:font typeface="Tenor Sans" panose="020B0604020202020204" charset="0"/>
      <p:regular r:id="rId37"/>
    </p:embeddedFont>
    <p:embeddedFont>
      <p:font typeface="Zeyada" panose="020B0604020202020204" charset="0"/>
      <p:regular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0E7626B-B2B6-4B7F-805A-5833CF51EA33}">
  <a:tblStyle styleId="{80E7626B-B2B6-4B7F-805A-5833CF51EA3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774" y="112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presProps" Target="presProps.xml"/><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0" name="Google Shape;550;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3e1936ce1ba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3e1936ce1b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1" name="Google Shape;62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3e34eec2908_0_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3e34eec290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1" name="Google Shape;661;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3dbfb1ecc65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3dbfb1ecc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3e99f2f2eba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3e99f2f2eb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4" name="Google Shape;704;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1" name="Google Shape;231;p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cf1a6057e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cf1a6057e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7" name="Google Shape;307;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7" name="Google Shape;347;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6" name="Google Shape;386;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6" name="Google Shape;406;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ddd1942d17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3ddd1942d17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9" name="Google Shape;489;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14:dur="11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ocs.google.com/forms/d/e/1FAIpQLSd9nCo7baa61THkG2lCpzU9rHKmbM9jOICnJml-2t9ukHe10w/viewform?usp=header"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31.jpg"/><Relationship Id="rId13" Type="http://schemas.openxmlformats.org/officeDocument/2006/relationships/image" Target="../media/image36.jpg"/><Relationship Id="rId3" Type="http://schemas.openxmlformats.org/officeDocument/2006/relationships/image" Target="../media/image26.jpg"/><Relationship Id="rId7" Type="http://schemas.openxmlformats.org/officeDocument/2006/relationships/image" Target="../media/image30.jpg"/><Relationship Id="rId12" Type="http://schemas.openxmlformats.org/officeDocument/2006/relationships/image" Target="../media/image35.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9.jpg"/><Relationship Id="rId11" Type="http://schemas.openxmlformats.org/officeDocument/2006/relationships/image" Target="../media/image34.jpg"/><Relationship Id="rId5" Type="http://schemas.openxmlformats.org/officeDocument/2006/relationships/image" Target="../media/image28.jpg"/><Relationship Id="rId10" Type="http://schemas.openxmlformats.org/officeDocument/2006/relationships/image" Target="../media/image33.jpg"/><Relationship Id="rId4" Type="http://schemas.openxmlformats.org/officeDocument/2006/relationships/image" Target="../media/image27.jpg"/><Relationship Id="rId9" Type="http://schemas.openxmlformats.org/officeDocument/2006/relationships/image" Target="../media/image32.jpg"/><Relationship Id="rId14" Type="http://schemas.openxmlformats.org/officeDocument/2006/relationships/image" Target="../media/image37.jpg"/></Relationships>
</file>

<file path=ppt/slides/_rels/slide14.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 Id="rId9" Type="http://schemas.openxmlformats.org/officeDocument/2006/relationships/image" Target="../media/image44.jp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s://can01.safelinks.protection.outlook.com/?url=https%3A%2F%2Finternational.sd23.bc.ca%2Fhomestay-requirements%3Fhash%3DinL2hvbWVzdGF5LXJlcXVpcmVtZW50cw%253D%253D%26fbclid%3DIwY2xjawR62k9leHRuA2FlbQIxMQBzcnRjBmFwcF9pZBAyMjIwMzkxNzg4MjAwODkyAAEehr4BYJlAPh_lhqwQt2myEe1PiB6QRoyqdqW64Tl-MVOr0fje4jyrmlR1Iig_aem_8Rtn2BFKTmkc2tb0W0wTag&amp;data=05%7C02%7CAngela.Maclean%40sd23.bc.ca%7C5e3de35c680b42b255d108deb6a2f949%7Ca88c6e7e8efc4bc7956fe8170457f178%7C0%7C0%7C639149008284060886%7CUnknown%7CTWFpbGZsb3d8eyJFbXB0eU1hcGkiOnRydWUsIlYiOiIwLjAuMDAwMCIsIlAiOiJXaW4zMiIsIkFOIjoiTWFpbCIsIldUIjoyfQ%3D%3D%7C0%7C%7C%7C&amp;sdata=TgnyKMnLJyyc%2BnmALIsGEQkki1gGdobRPcXaH1g%2FFeM%3D&amp;reserved=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docs.google.com/forms/d/e/1FAIpQLSfJWkJ583glBWLb5t1yJ_vWNacIvvz1N0X1wLwIH3sj7BQNJQ/viewform?usp=sharing&amp;ouid=111378997547698063344"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signupgenius.com/go/10C0C45A9AA2DA1F9C34-51717227-alien#/"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ske.sd23.bc.ca/" TargetMode="External"/><Relationship Id="rId5" Type="http://schemas.openxmlformats.org/officeDocument/2006/relationships/hyperlink" Target="https://www.signupgenius.com/go/10C0F4EA4AE2FA5FDC52-63833018-2026" TargetMode="External"/><Relationship Id="rId4" Type="http://schemas.openxmlformats.org/officeDocument/2006/relationships/hyperlink" Target="https://www.signupgenius.com/go/10C0544AFAA2BAAF94-64125771-family?useFullSite=true#/"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www.signupgenius.com/go/10C0F4EA4AE2FA5FDC52-63833018-2026"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hyperlink" Target="https://www.signupgenius.com/go/10C0544AFAA2BAAF94-64125771-family#/"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3"/>
        <p:cNvGrpSpPr/>
        <p:nvPr/>
      </p:nvGrpSpPr>
      <p:grpSpPr>
        <a:xfrm>
          <a:off x="0" y="0"/>
          <a:ext cx="0" cy="0"/>
          <a:chOff x="0" y="0"/>
          <a:chExt cx="0" cy="0"/>
        </a:xfrm>
      </p:grpSpPr>
      <p:grpSp>
        <p:nvGrpSpPr>
          <p:cNvPr id="84" name="Google Shape;84;p13"/>
          <p:cNvGrpSpPr/>
          <p:nvPr/>
        </p:nvGrpSpPr>
        <p:grpSpPr>
          <a:xfrm rot="-5400000">
            <a:off x="5075241" y="-992270"/>
            <a:ext cx="8135903" cy="12363627"/>
            <a:chOff x="5075241" y="-992270"/>
            <a:chExt cx="8135903" cy="12363627"/>
          </a:xfrm>
        </p:grpSpPr>
        <p:sp>
          <p:nvSpPr>
            <p:cNvPr id="85" name="Google Shape;85;p13"/>
            <p:cNvSpPr/>
            <p:nvPr/>
          </p:nvSpPr>
          <p:spPr>
            <a:xfrm>
              <a:off x="5075241" y="-992270"/>
              <a:ext cx="8135903" cy="12363627"/>
            </a:xfrm>
            <a:custGeom>
              <a:avLst/>
              <a:gdLst/>
              <a:ahLst/>
              <a:cxnLst/>
              <a:rect l="l" t="t" r="r" b="b"/>
              <a:pathLst>
                <a:path w="8135903" h="12363627" extrusionOk="0">
                  <a:moveTo>
                    <a:pt x="8132249" y="12272582"/>
                  </a:moveTo>
                  <a:cubicBezTo>
                    <a:pt x="8134920" y="12317907"/>
                    <a:pt x="8531012" y="12298595"/>
                    <a:pt x="231041" y="12363628"/>
                  </a:cubicBezTo>
                  <a:cubicBezTo>
                    <a:pt x="82686" y="12363628"/>
                    <a:pt x="53574" y="1841560"/>
                    <a:pt x="0" y="233917"/>
                  </a:cubicBezTo>
                  <a:cubicBezTo>
                    <a:pt x="0" y="118440"/>
                    <a:pt x="1301310" y="157584"/>
                    <a:pt x="1732623" y="136368"/>
                  </a:cubicBezTo>
                  <a:cubicBezTo>
                    <a:pt x="4649169" y="-7050"/>
                    <a:pt x="6117484" y="-61549"/>
                    <a:pt x="7917952" y="93021"/>
                  </a:cubicBezTo>
                  <a:cubicBezTo>
                    <a:pt x="8045284" y="103950"/>
                    <a:pt x="7790424" y="4680373"/>
                    <a:pt x="8132249" y="12272582"/>
                  </a:cubicBezTo>
                  <a:close/>
                </a:path>
              </a:pathLst>
            </a:custGeom>
            <a:solidFill>
              <a:srgbClr val="CFEA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 name="Google Shape;86;p13"/>
            <p:cNvSpPr/>
            <p:nvPr/>
          </p:nvSpPr>
          <p:spPr>
            <a:xfrm>
              <a:off x="5419119" y="-610589"/>
              <a:ext cx="7437591" cy="11600231"/>
            </a:xfrm>
            <a:custGeom>
              <a:avLst/>
              <a:gdLst/>
              <a:ahLst/>
              <a:cxnLst/>
              <a:rect l="l" t="t" r="r" b="b"/>
              <a:pathLst>
                <a:path w="7437591" h="11600231" extrusionOk="0">
                  <a:moveTo>
                    <a:pt x="0" y="163453"/>
                  </a:moveTo>
                  <a:cubicBezTo>
                    <a:pt x="291046" y="138008"/>
                    <a:pt x="590081" y="142410"/>
                    <a:pt x="924882" y="143028"/>
                  </a:cubicBezTo>
                  <a:cubicBezTo>
                    <a:pt x="2071703" y="143028"/>
                    <a:pt x="4751271" y="-120219"/>
                    <a:pt x="7273481" y="67560"/>
                  </a:cubicBezTo>
                  <a:cubicBezTo>
                    <a:pt x="7347040" y="5193695"/>
                    <a:pt x="7134451" y="4892344"/>
                    <a:pt x="7437592" y="11543557"/>
                  </a:cubicBezTo>
                  <a:cubicBezTo>
                    <a:pt x="4067819" y="11570782"/>
                    <a:pt x="4309026" y="11567369"/>
                    <a:pt x="183502" y="11600231"/>
                  </a:cubicBezTo>
                  <a:cubicBezTo>
                    <a:pt x="18155" y="6617887"/>
                    <a:pt x="53079" y="2252560"/>
                    <a:pt x="0" y="163453"/>
                  </a:cubicBezTo>
                  <a:close/>
                </a:path>
              </a:pathLst>
            </a:custGeom>
            <a:solidFill>
              <a:srgbClr val="F7EDE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 name="Google Shape;87;p13"/>
            <p:cNvSpPr/>
            <p:nvPr/>
          </p:nvSpPr>
          <p:spPr>
            <a:xfrm>
              <a:off x="5423265" y="-614725"/>
              <a:ext cx="7422925" cy="11604544"/>
            </a:xfrm>
            <a:custGeom>
              <a:avLst/>
              <a:gdLst/>
              <a:ahLst/>
              <a:cxnLst/>
              <a:rect l="l" t="t" r="r" b="b"/>
              <a:pathLst>
                <a:path w="7422925" h="11604544" extrusionOk="0">
                  <a:moveTo>
                    <a:pt x="7372402" y="11311078"/>
                  </a:moveTo>
                  <a:cubicBezTo>
                    <a:pt x="7432679" y="11311078"/>
                    <a:pt x="7422859" y="11316963"/>
                    <a:pt x="7421548" y="11288082"/>
                  </a:cubicBezTo>
                  <a:cubicBezTo>
                    <a:pt x="7378808" y="11288131"/>
                    <a:pt x="7363423" y="11288082"/>
                    <a:pt x="7316182" y="11288156"/>
                  </a:cubicBezTo>
                  <a:cubicBezTo>
                    <a:pt x="7318432" y="10758423"/>
                    <a:pt x="7271685" y="10838886"/>
                    <a:pt x="7400896" y="10839183"/>
                  </a:cubicBezTo>
                  <a:cubicBezTo>
                    <a:pt x="7399609" y="10811340"/>
                    <a:pt x="7406609" y="10816186"/>
                    <a:pt x="7372402" y="10816186"/>
                  </a:cubicBezTo>
                  <a:cubicBezTo>
                    <a:pt x="7293698" y="10816186"/>
                    <a:pt x="7309627" y="10886461"/>
                    <a:pt x="7302627" y="10439417"/>
                  </a:cubicBezTo>
                  <a:cubicBezTo>
                    <a:pt x="7301316" y="10354578"/>
                    <a:pt x="7283483" y="10368895"/>
                    <a:pt x="7372402" y="10368895"/>
                  </a:cubicBezTo>
                  <a:cubicBezTo>
                    <a:pt x="7384621" y="10368895"/>
                    <a:pt x="7382271" y="10373519"/>
                    <a:pt x="7381306" y="10345948"/>
                  </a:cubicBezTo>
                  <a:cubicBezTo>
                    <a:pt x="7275073" y="10345948"/>
                    <a:pt x="7303691" y="10390977"/>
                    <a:pt x="7299139" y="10101642"/>
                  </a:cubicBezTo>
                  <a:cubicBezTo>
                    <a:pt x="7295133" y="9855384"/>
                    <a:pt x="7272179" y="9895640"/>
                    <a:pt x="7366614" y="9895665"/>
                  </a:cubicBezTo>
                  <a:cubicBezTo>
                    <a:pt x="7365674" y="9864978"/>
                    <a:pt x="7378610" y="9872866"/>
                    <a:pt x="7295404" y="9872595"/>
                  </a:cubicBezTo>
                  <a:cubicBezTo>
                    <a:pt x="7290557" y="9575521"/>
                    <a:pt x="7294019" y="9776134"/>
                    <a:pt x="7289542" y="9423770"/>
                  </a:cubicBezTo>
                  <a:cubicBezTo>
                    <a:pt x="7364165" y="9423596"/>
                    <a:pt x="7352961" y="9431337"/>
                    <a:pt x="7352095" y="9400724"/>
                  </a:cubicBezTo>
                  <a:cubicBezTo>
                    <a:pt x="7277324" y="9400749"/>
                    <a:pt x="7282642" y="9476414"/>
                    <a:pt x="7280540" y="8949996"/>
                  </a:cubicBezTo>
                  <a:cubicBezTo>
                    <a:pt x="7351526" y="8950786"/>
                    <a:pt x="7339852" y="8956128"/>
                    <a:pt x="7339085" y="8927419"/>
                  </a:cubicBezTo>
                  <a:cubicBezTo>
                    <a:pt x="7271635" y="8927197"/>
                    <a:pt x="7280466" y="8929051"/>
                    <a:pt x="7280441" y="8920199"/>
                  </a:cubicBezTo>
                  <a:cubicBezTo>
                    <a:pt x="7280119" y="8814267"/>
                    <a:pt x="7279649" y="8801360"/>
                    <a:pt x="7274554" y="8478150"/>
                  </a:cubicBezTo>
                  <a:cubicBezTo>
                    <a:pt x="7337403" y="8478817"/>
                    <a:pt x="7327064" y="8484208"/>
                    <a:pt x="7326273" y="8455549"/>
                  </a:cubicBezTo>
                  <a:cubicBezTo>
                    <a:pt x="7253307" y="8455253"/>
                    <a:pt x="7275073" y="8512520"/>
                    <a:pt x="7268222" y="8076332"/>
                  </a:cubicBezTo>
                  <a:cubicBezTo>
                    <a:pt x="7266886" y="7991567"/>
                    <a:pt x="7255112" y="8006255"/>
                    <a:pt x="7313708" y="8006898"/>
                  </a:cubicBezTo>
                  <a:cubicBezTo>
                    <a:pt x="7312867" y="7977571"/>
                    <a:pt x="7322290" y="7984471"/>
                    <a:pt x="7266812" y="7983086"/>
                  </a:cubicBezTo>
                  <a:cubicBezTo>
                    <a:pt x="7261024" y="7590144"/>
                    <a:pt x="7262756" y="7688089"/>
                    <a:pt x="7256894" y="7531516"/>
                  </a:cubicBezTo>
                  <a:cubicBezTo>
                    <a:pt x="7307871" y="7531219"/>
                    <a:pt x="7299511" y="7537376"/>
                    <a:pt x="7298571" y="7508371"/>
                  </a:cubicBezTo>
                  <a:cubicBezTo>
                    <a:pt x="7246060" y="7508545"/>
                    <a:pt x="7255632" y="7530082"/>
                    <a:pt x="7253604" y="7401253"/>
                  </a:cubicBezTo>
                  <a:cubicBezTo>
                    <a:pt x="7247222" y="6992437"/>
                    <a:pt x="7235895" y="7059201"/>
                    <a:pt x="7283161" y="7058533"/>
                  </a:cubicBezTo>
                  <a:cubicBezTo>
                    <a:pt x="7282097" y="7029751"/>
                    <a:pt x="7288949" y="7035314"/>
                    <a:pt x="7248905" y="7036081"/>
                  </a:cubicBezTo>
                  <a:cubicBezTo>
                    <a:pt x="7240742" y="6531125"/>
                    <a:pt x="7229216" y="6588517"/>
                    <a:pt x="7267109" y="6588419"/>
                  </a:cubicBezTo>
                  <a:cubicBezTo>
                    <a:pt x="7266367" y="6559512"/>
                    <a:pt x="7272204" y="6565397"/>
                    <a:pt x="7240742" y="6565471"/>
                  </a:cubicBezTo>
                  <a:cubicBezTo>
                    <a:pt x="7232555" y="6058192"/>
                    <a:pt x="7224640" y="6115633"/>
                    <a:pt x="7259392" y="6115336"/>
                  </a:cubicBezTo>
                  <a:cubicBezTo>
                    <a:pt x="7259145" y="6087741"/>
                    <a:pt x="7265600" y="6092266"/>
                    <a:pt x="7233940" y="6092587"/>
                  </a:cubicBezTo>
                  <a:cubicBezTo>
                    <a:pt x="7230552" y="5864454"/>
                    <a:pt x="7234435" y="5841012"/>
                    <a:pt x="7229958" y="5643318"/>
                  </a:cubicBezTo>
                  <a:cubicBezTo>
                    <a:pt x="7264190" y="5643318"/>
                    <a:pt x="7258403" y="5649252"/>
                    <a:pt x="7258551" y="5620346"/>
                  </a:cubicBezTo>
                  <a:cubicBezTo>
                    <a:pt x="7220312" y="5620371"/>
                    <a:pt x="7228425" y="5685651"/>
                    <a:pt x="7219941" y="5207426"/>
                  </a:cubicBezTo>
                  <a:cubicBezTo>
                    <a:pt x="7219150" y="5163361"/>
                    <a:pt x="7217789" y="5169148"/>
                    <a:pt x="7223725" y="5169197"/>
                  </a:cubicBezTo>
                  <a:cubicBezTo>
                    <a:pt x="7270324" y="5169642"/>
                    <a:pt x="7262409" y="5175478"/>
                    <a:pt x="7262780" y="5146572"/>
                  </a:cubicBezTo>
                  <a:cubicBezTo>
                    <a:pt x="7208365" y="5146176"/>
                    <a:pt x="7214797" y="5189251"/>
                    <a:pt x="7216157" y="4869701"/>
                  </a:cubicBezTo>
                  <a:cubicBezTo>
                    <a:pt x="7216800" y="4663648"/>
                    <a:pt x="7198892" y="4697549"/>
                    <a:pt x="7269607" y="4696091"/>
                  </a:cubicBezTo>
                  <a:cubicBezTo>
                    <a:pt x="7270077" y="4667308"/>
                    <a:pt x="7279253" y="4672674"/>
                    <a:pt x="7223552" y="4674281"/>
                  </a:cubicBezTo>
                  <a:cubicBezTo>
                    <a:pt x="7210320" y="4674652"/>
                    <a:pt x="7215711" y="4727395"/>
                    <a:pt x="7205001" y="4224492"/>
                  </a:cubicBezTo>
                  <a:cubicBezTo>
                    <a:pt x="7225704" y="4224121"/>
                    <a:pt x="7249845" y="4223652"/>
                    <a:pt x="7277101" y="4223330"/>
                  </a:cubicBezTo>
                  <a:cubicBezTo>
                    <a:pt x="7277522" y="4194572"/>
                    <a:pt x="7288182" y="4199988"/>
                    <a:pt x="7223651" y="4201199"/>
                  </a:cubicBezTo>
                  <a:cubicBezTo>
                    <a:pt x="7201044" y="4201595"/>
                    <a:pt x="7204557" y="4203672"/>
                    <a:pt x="7204383" y="4194968"/>
                  </a:cubicBezTo>
                  <a:cubicBezTo>
                    <a:pt x="7193451" y="3696243"/>
                    <a:pt x="7189864" y="3752572"/>
                    <a:pt x="7223750" y="3752918"/>
                  </a:cubicBezTo>
                  <a:cubicBezTo>
                    <a:pt x="7294687" y="3753784"/>
                    <a:pt x="7282692" y="3759273"/>
                    <a:pt x="7282914" y="3730515"/>
                  </a:cubicBezTo>
                  <a:cubicBezTo>
                    <a:pt x="7249226" y="3730268"/>
                    <a:pt x="7217987" y="3729872"/>
                    <a:pt x="7197210" y="3729650"/>
                  </a:cubicBezTo>
                  <a:cubicBezTo>
                    <a:pt x="7196369" y="3674038"/>
                    <a:pt x="7191225" y="3281493"/>
                    <a:pt x="7191200" y="3279762"/>
                  </a:cubicBezTo>
                  <a:cubicBezTo>
                    <a:pt x="7233272" y="3279614"/>
                    <a:pt x="7254223" y="3279490"/>
                    <a:pt x="7284027" y="3279416"/>
                  </a:cubicBezTo>
                  <a:cubicBezTo>
                    <a:pt x="7283928" y="3250485"/>
                    <a:pt x="7296246" y="3256346"/>
                    <a:pt x="7223774" y="3256642"/>
                  </a:cubicBezTo>
                  <a:cubicBezTo>
                    <a:pt x="7175592" y="3256840"/>
                    <a:pt x="7195578" y="3320117"/>
                    <a:pt x="7185660" y="2845453"/>
                  </a:cubicBezTo>
                  <a:cubicBezTo>
                    <a:pt x="7184695" y="2798966"/>
                    <a:pt x="7174826" y="2806408"/>
                    <a:pt x="7223651" y="2807323"/>
                  </a:cubicBezTo>
                  <a:cubicBezTo>
                    <a:pt x="7289864" y="2808560"/>
                    <a:pt x="7278907" y="2814024"/>
                    <a:pt x="7278338" y="2785242"/>
                  </a:cubicBezTo>
                  <a:cubicBezTo>
                    <a:pt x="7241410" y="2784797"/>
                    <a:pt x="7219817" y="2784203"/>
                    <a:pt x="7184422" y="2783684"/>
                  </a:cubicBezTo>
                  <a:cubicBezTo>
                    <a:pt x="7176359" y="2360526"/>
                    <a:pt x="7176260" y="2343465"/>
                    <a:pt x="7176112" y="2333252"/>
                  </a:cubicBezTo>
                  <a:cubicBezTo>
                    <a:pt x="7208365" y="2333771"/>
                    <a:pt x="7233768" y="2334489"/>
                    <a:pt x="7265724" y="2335008"/>
                  </a:cubicBezTo>
                  <a:cubicBezTo>
                    <a:pt x="7264660" y="2305953"/>
                    <a:pt x="7273960" y="2312259"/>
                    <a:pt x="7224022" y="2311171"/>
                  </a:cubicBezTo>
                  <a:cubicBezTo>
                    <a:pt x="7157339" y="2309737"/>
                    <a:pt x="7177917" y="2380283"/>
                    <a:pt x="7169459" y="1860887"/>
                  </a:cubicBezTo>
                  <a:cubicBezTo>
                    <a:pt x="7204779" y="1861555"/>
                    <a:pt x="7226471" y="1862346"/>
                    <a:pt x="7256696" y="1863063"/>
                  </a:cubicBezTo>
                  <a:cubicBezTo>
                    <a:pt x="7256523" y="1834083"/>
                    <a:pt x="7263077" y="1840289"/>
                    <a:pt x="7224096" y="1839226"/>
                  </a:cubicBezTo>
                  <a:cubicBezTo>
                    <a:pt x="7146604" y="1837001"/>
                    <a:pt x="7170151" y="1906558"/>
                    <a:pt x="7159639" y="1388226"/>
                  </a:cubicBezTo>
                  <a:cubicBezTo>
                    <a:pt x="7199139" y="1388893"/>
                    <a:pt x="7219322" y="1389783"/>
                    <a:pt x="7258229" y="1390723"/>
                  </a:cubicBezTo>
                  <a:cubicBezTo>
                    <a:pt x="7258576" y="1361718"/>
                    <a:pt x="7265106" y="1368023"/>
                    <a:pt x="7224096" y="1366787"/>
                  </a:cubicBezTo>
                  <a:cubicBezTo>
                    <a:pt x="7146234" y="1364562"/>
                    <a:pt x="7159293" y="1375367"/>
                    <a:pt x="7158551" y="1327619"/>
                  </a:cubicBezTo>
                  <a:cubicBezTo>
                    <a:pt x="7150908" y="835893"/>
                    <a:pt x="7137280" y="916355"/>
                    <a:pt x="7223873" y="916133"/>
                  </a:cubicBezTo>
                  <a:cubicBezTo>
                    <a:pt x="7273589" y="915984"/>
                    <a:pt x="7265229" y="921993"/>
                    <a:pt x="7265674" y="893062"/>
                  </a:cubicBezTo>
                  <a:cubicBezTo>
                    <a:pt x="7225926" y="893136"/>
                    <a:pt x="7201934" y="893260"/>
                    <a:pt x="7153604" y="893309"/>
                  </a:cubicBezTo>
                  <a:cubicBezTo>
                    <a:pt x="7150042" y="714976"/>
                    <a:pt x="7148014" y="706173"/>
                    <a:pt x="7147247" y="444336"/>
                  </a:cubicBezTo>
                  <a:cubicBezTo>
                    <a:pt x="7200524" y="444633"/>
                    <a:pt x="7220535" y="445152"/>
                    <a:pt x="7270571" y="445598"/>
                  </a:cubicBezTo>
                  <a:cubicBezTo>
                    <a:pt x="7270720" y="416568"/>
                    <a:pt x="7280045" y="422799"/>
                    <a:pt x="7223997" y="422082"/>
                  </a:cubicBezTo>
                  <a:cubicBezTo>
                    <a:pt x="7122587" y="420870"/>
                    <a:pt x="7148756" y="486768"/>
                    <a:pt x="7141707" y="63364"/>
                  </a:cubicBezTo>
                  <a:cubicBezTo>
                    <a:pt x="7109627" y="61138"/>
                    <a:pt x="7124541" y="16678"/>
                    <a:pt x="7126891" y="421241"/>
                  </a:cubicBezTo>
                  <a:cubicBezTo>
                    <a:pt x="7086352" y="421093"/>
                    <a:pt x="6791003" y="419881"/>
                    <a:pt x="6732333" y="420079"/>
                  </a:cubicBezTo>
                  <a:cubicBezTo>
                    <a:pt x="6722835" y="-3944"/>
                    <a:pt x="6743760" y="38636"/>
                    <a:pt x="6708786" y="36831"/>
                  </a:cubicBezTo>
                  <a:cubicBezTo>
                    <a:pt x="6713263" y="490799"/>
                    <a:pt x="6737057" y="419535"/>
                    <a:pt x="6629835" y="421043"/>
                  </a:cubicBezTo>
                  <a:cubicBezTo>
                    <a:pt x="6518927" y="422601"/>
                    <a:pt x="6516701" y="421810"/>
                    <a:pt x="6333248" y="422280"/>
                  </a:cubicBezTo>
                  <a:cubicBezTo>
                    <a:pt x="6318655" y="422305"/>
                    <a:pt x="6322241" y="438451"/>
                    <a:pt x="6320313" y="315211"/>
                  </a:cubicBezTo>
                  <a:cubicBezTo>
                    <a:pt x="6315242" y="-20487"/>
                    <a:pt x="6324344" y="19028"/>
                    <a:pt x="6295554" y="17989"/>
                  </a:cubicBezTo>
                  <a:cubicBezTo>
                    <a:pt x="6299190" y="258882"/>
                    <a:pt x="6300352" y="341545"/>
                    <a:pt x="6301885" y="422354"/>
                  </a:cubicBezTo>
                  <a:cubicBezTo>
                    <a:pt x="6209603" y="422527"/>
                    <a:pt x="6187218" y="422453"/>
                    <a:pt x="5909702" y="422255"/>
                  </a:cubicBezTo>
                  <a:cubicBezTo>
                    <a:pt x="5899610" y="-39601"/>
                    <a:pt x="5915341" y="7381"/>
                    <a:pt x="5883137" y="6713"/>
                  </a:cubicBezTo>
                  <a:cubicBezTo>
                    <a:pt x="5889989" y="455859"/>
                    <a:pt x="5889815" y="422230"/>
                    <a:pt x="5888059" y="422230"/>
                  </a:cubicBezTo>
                  <a:cubicBezTo>
                    <a:pt x="5738319" y="422230"/>
                    <a:pt x="5739951" y="420005"/>
                    <a:pt x="5591300" y="420005"/>
                  </a:cubicBezTo>
                  <a:cubicBezTo>
                    <a:pt x="5467184" y="420005"/>
                    <a:pt x="5499981" y="500715"/>
                    <a:pt x="5492413" y="1842"/>
                  </a:cubicBezTo>
                  <a:cubicBezTo>
                    <a:pt x="5464859" y="1669"/>
                    <a:pt x="5470127" y="-51124"/>
                    <a:pt x="5477770" y="421019"/>
                  </a:cubicBezTo>
                  <a:cubicBezTo>
                    <a:pt x="5269336" y="425272"/>
                    <a:pt x="5286032" y="423566"/>
                    <a:pt x="5085883" y="422008"/>
                  </a:cubicBezTo>
                  <a:cubicBezTo>
                    <a:pt x="5076286" y="-48577"/>
                    <a:pt x="5087466" y="1842"/>
                    <a:pt x="5057612" y="2114"/>
                  </a:cubicBezTo>
                  <a:cubicBezTo>
                    <a:pt x="5065750" y="493321"/>
                    <a:pt x="5090533" y="421711"/>
                    <a:pt x="4997879" y="421711"/>
                  </a:cubicBezTo>
                  <a:cubicBezTo>
                    <a:pt x="4615119" y="421711"/>
                    <a:pt x="4674085" y="455414"/>
                    <a:pt x="4671884" y="315161"/>
                  </a:cubicBezTo>
                  <a:cubicBezTo>
                    <a:pt x="4669312" y="149909"/>
                    <a:pt x="4668396" y="155572"/>
                    <a:pt x="4665948" y="8395"/>
                  </a:cubicBezTo>
                  <a:cubicBezTo>
                    <a:pt x="4636959" y="9038"/>
                    <a:pt x="4644553" y="-43458"/>
                    <a:pt x="4653457" y="422824"/>
                  </a:cubicBezTo>
                  <a:cubicBezTo>
                    <a:pt x="4553878" y="422329"/>
                    <a:pt x="4442574" y="417779"/>
                    <a:pt x="4261496" y="421662"/>
                  </a:cubicBezTo>
                  <a:cubicBezTo>
                    <a:pt x="4260309" y="285093"/>
                    <a:pt x="4256227" y="110543"/>
                    <a:pt x="4254719" y="19201"/>
                  </a:cubicBezTo>
                  <a:cubicBezTo>
                    <a:pt x="4221575" y="20214"/>
                    <a:pt x="4237603" y="-24987"/>
                    <a:pt x="4241239" y="422082"/>
                  </a:cubicBezTo>
                  <a:cubicBezTo>
                    <a:pt x="4064563" y="425742"/>
                    <a:pt x="3976262" y="421315"/>
                    <a:pt x="3846779" y="420870"/>
                  </a:cubicBezTo>
                  <a:cubicBezTo>
                    <a:pt x="3842055" y="210268"/>
                    <a:pt x="3844182" y="174908"/>
                    <a:pt x="3842451" y="32702"/>
                  </a:cubicBezTo>
                  <a:cubicBezTo>
                    <a:pt x="3815021" y="33641"/>
                    <a:pt x="3822565" y="13192"/>
                    <a:pt x="3822985" y="146670"/>
                  </a:cubicBezTo>
                  <a:cubicBezTo>
                    <a:pt x="3823282" y="241721"/>
                    <a:pt x="3824667" y="337267"/>
                    <a:pt x="3826522" y="420846"/>
                  </a:cubicBezTo>
                  <a:cubicBezTo>
                    <a:pt x="3808466" y="420821"/>
                    <a:pt x="3526547" y="420672"/>
                    <a:pt x="3514427" y="420648"/>
                  </a:cubicBezTo>
                  <a:cubicBezTo>
                    <a:pt x="3408120" y="420648"/>
                    <a:pt x="3436020" y="485680"/>
                    <a:pt x="3432087" y="47612"/>
                  </a:cubicBezTo>
                  <a:cubicBezTo>
                    <a:pt x="3404731" y="48651"/>
                    <a:pt x="3412325" y="30699"/>
                    <a:pt x="3412077" y="146596"/>
                  </a:cubicBezTo>
                  <a:cubicBezTo>
                    <a:pt x="3411880" y="239347"/>
                    <a:pt x="3413091" y="330665"/>
                    <a:pt x="3415244" y="420969"/>
                  </a:cubicBezTo>
                  <a:cubicBezTo>
                    <a:pt x="3033077" y="423887"/>
                    <a:pt x="3406562" y="420796"/>
                    <a:pt x="3024395" y="423269"/>
                  </a:cubicBezTo>
                  <a:cubicBezTo>
                    <a:pt x="3023579" y="345131"/>
                    <a:pt x="3022219" y="270529"/>
                    <a:pt x="3018855" y="63957"/>
                  </a:cubicBezTo>
                  <a:cubicBezTo>
                    <a:pt x="2990510" y="65119"/>
                    <a:pt x="2998004" y="27484"/>
                    <a:pt x="3002704" y="315532"/>
                  </a:cubicBezTo>
                  <a:cubicBezTo>
                    <a:pt x="3004880" y="453659"/>
                    <a:pt x="3082199" y="423912"/>
                    <a:pt x="2624371" y="423912"/>
                  </a:cubicBezTo>
                  <a:cubicBezTo>
                    <a:pt x="2607675" y="423912"/>
                    <a:pt x="2616382" y="464860"/>
                    <a:pt x="2605746" y="81464"/>
                  </a:cubicBezTo>
                  <a:cubicBezTo>
                    <a:pt x="2572355" y="82898"/>
                    <a:pt x="2590436" y="32479"/>
                    <a:pt x="2593107" y="423838"/>
                  </a:cubicBezTo>
                  <a:cubicBezTo>
                    <a:pt x="2466988" y="423195"/>
                    <a:pt x="2384599" y="415900"/>
                    <a:pt x="2198697" y="420920"/>
                  </a:cubicBezTo>
                  <a:cubicBezTo>
                    <a:pt x="2197139" y="347974"/>
                    <a:pt x="2197089" y="321566"/>
                    <a:pt x="2192983" y="99935"/>
                  </a:cubicBezTo>
                  <a:cubicBezTo>
                    <a:pt x="2166345" y="101172"/>
                    <a:pt x="2170599" y="50802"/>
                    <a:pt x="2178415" y="421488"/>
                  </a:cubicBezTo>
                  <a:cubicBezTo>
                    <a:pt x="2081804" y="424283"/>
                    <a:pt x="1980888" y="423912"/>
                    <a:pt x="1882917" y="422700"/>
                  </a:cubicBezTo>
                  <a:cubicBezTo>
                    <a:pt x="1758381" y="421291"/>
                    <a:pt x="1784772" y="480290"/>
                    <a:pt x="1783214" y="119099"/>
                  </a:cubicBezTo>
                  <a:cubicBezTo>
                    <a:pt x="1758900" y="120261"/>
                    <a:pt x="1758900" y="73057"/>
                    <a:pt x="1766568" y="421859"/>
                  </a:cubicBezTo>
                  <a:cubicBezTo>
                    <a:pt x="1744925" y="421810"/>
                    <a:pt x="1757490" y="421835"/>
                    <a:pt x="1437901" y="421761"/>
                  </a:cubicBezTo>
                  <a:cubicBezTo>
                    <a:pt x="1352519" y="421761"/>
                    <a:pt x="1373765" y="472081"/>
                    <a:pt x="1369041" y="138881"/>
                  </a:cubicBezTo>
                  <a:cubicBezTo>
                    <a:pt x="1339583" y="140191"/>
                    <a:pt x="1347448" y="97017"/>
                    <a:pt x="1353088" y="421538"/>
                  </a:cubicBezTo>
                  <a:cubicBezTo>
                    <a:pt x="1247720" y="420920"/>
                    <a:pt x="1232756" y="419486"/>
                    <a:pt x="961918" y="420870"/>
                  </a:cubicBezTo>
                  <a:cubicBezTo>
                    <a:pt x="959939" y="352203"/>
                    <a:pt x="958307" y="252280"/>
                    <a:pt x="958406" y="146917"/>
                  </a:cubicBezTo>
                  <a:cubicBezTo>
                    <a:pt x="932757" y="146966"/>
                    <a:pt x="936343" y="121572"/>
                    <a:pt x="939385" y="315557"/>
                  </a:cubicBezTo>
                  <a:cubicBezTo>
                    <a:pt x="941438" y="448046"/>
                    <a:pt x="961968" y="421118"/>
                    <a:pt x="844703" y="421118"/>
                  </a:cubicBezTo>
                  <a:cubicBezTo>
                    <a:pt x="697758" y="421118"/>
                    <a:pt x="696694" y="423343"/>
                    <a:pt x="551134" y="423368"/>
                  </a:cubicBezTo>
                  <a:cubicBezTo>
                    <a:pt x="548784" y="302921"/>
                    <a:pt x="549057" y="274831"/>
                    <a:pt x="545866" y="146843"/>
                  </a:cubicBezTo>
                  <a:cubicBezTo>
                    <a:pt x="517842" y="146966"/>
                    <a:pt x="524842" y="111260"/>
                    <a:pt x="530852" y="423343"/>
                  </a:cubicBezTo>
                  <a:cubicBezTo>
                    <a:pt x="529071" y="423343"/>
                    <a:pt x="139138" y="420549"/>
                    <a:pt x="137358" y="420524"/>
                  </a:cubicBezTo>
                  <a:cubicBezTo>
                    <a:pt x="135379" y="352697"/>
                    <a:pt x="134216" y="265435"/>
                    <a:pt x="132757" y="157921"/>
                  </a:cubicBezTo>
                  <a:cubicBezTo>
                    <a:pt x="105797" y="159478"/>
                    <a:pt x="112005" y="136507"/>
                    <a:pt x="114825" y="315532"/>
                  </a:cubicBezTo>
                  <a:cubicBezTo>
                    <a:pt x="116705" y="435954"/>
                    <a:pt x="122171" y="420326"/>
                    <a:pt x="103521" y="420030"/>
                  </a:cubicBezTo>
                  <a:cubicBezTo>
                    <a:pt x="-17923" y="418224"/>
                    <a:pt x="776" y="411870"/>
                    <a:pt x="1369" y="442037"/>
                  </a:cubicBezTo>
                  <a:cubicBezTo>
                    <a:pt x="53781" y="442235"/>
                    <a:pt x="82670" y="442754"/>
                    <a:pt x="117793" y="443249"/>
                  </a:cubicBezTo>
                  <a:cubicBezTo>
                    <a:pt x="126376" y="706767"/>
                    <a:pt x="124199" y="719007"/>
                    <a:pt x="125980" y="894991"/>
                  </a:cubicBezTo>
                  <a:cubicBezTo>
                    <a:pt x="89868" y="895337"/>
                    <a:pt x="60830" y="895708"/>
                    <a:pt x="8666" y="895881"/>
                  </a:cubicBezTo>
                  <a:cubicBezTo>
                    <a:pt x="9037" y="925925"/>
                    <a:pt x="-8574" y="919372"/>
                    <a:pt x="103472" y="918185"/>
                  </a:cubicBezTo>
                  <a:cubicBezTo>
                    <a:pt x="136591" y="917864"/>
                    <a:pt x="124149" y="855551"/>
                    <a:pt x="131644" y="1327891"/>
                  </a:cubicBezTo>
                  <a:cubicBezTo>
                    <a:pt x="132435" y="1378186"/>
                    <a:pt x="154498" y="1365625"/>
                    <a:pt x="13118" y="1365551"/>
                  </a:cubicBezTo>
                  <a:cubicBezTo>
                    <a:pt x="13316" y="1396163"/>
                    <a:pt x="-8351" y="1388498"/>
                    <a:pt x="132658" y="1388572"/>
                  </a:cubicBezTo>
                  <a:cubicBezTo>
                    <a:pt x="134661" y="1500858"/>
                    <a:pt x="139485" y="1660275"/>
                    <a:pt x="139757" y="1838880"/>
                  </a:cubicBezTo>
                  <a:cubicBezTo>
                    <a:pt x="98476" y="1839053"/>
                    <a:pt x="66519" y="1839325"/>
                    <a:pt x="15493" y="1839449"/>
                  </a:cubicBezTo>
                  <a:cubicBezTo>
                    <a:pt x="15592" y="1869418"/>
                    <a:pt x="-980" y="1862643"/>
                    <a:pt x="103422" y="1862074"/>
                  </a:cubicBezTo>
                  <a:cubicBezTo>
                    <a:pt x="154449" y="1861802"/>
                    <a:pt x="138372" y="1792121"/>
                    <a:pt x="146707" y="2311121"/>
                  </a:cubicBezTo>
                  <a:cubicBezTo>
                    <a:pt x="101988" y="2311344"/>
                    <a:pt x="69388" y="2311690"/>
                    <a:pt x="16927" y="2311863"/>
                  </a:cubicBezTo>
                  <a:cubicBezTo>
                    <a:pt x="17001" y="2342352"/>
                    <a:pt x="1345" y="2335082"/>
                    <a:pt x="103422" y="2334414"/>
                  </a:cubicBezTo>
                  <a:cubicBezTo>
                    <a:pt x="165084" y="2333994"/>
                    <a:pt x="147004" y="2281177"/>
                    <a:pt x="153212" y="2677134"/>
                  </a:cubicBezTo>
                  <a:cubicBezTo>
                    <a:pt x="155191" y="2803342"/>
                    <a:pt x="169067" y="2781755"/>
                    <a:pt x="103200" y="2782992"/>
                  </a:cubicBezTo>
                  <a:cubicBezTo>
                    <a:pt x="2977" y="2784871"/>
                    <a:pt x="18436" y="2776266"/>
                    <a:pt x="18584" y="2807175"/>
                  </a:cubicBezTo>
                  <a:cubicBezTo>
                    <a:pt x="79406" y="2806730"/>
                    <a:pt x="104807" y="2805790"/>
                    <a:pt x="155933" y="2805122"/>
                  </a:cubicBezTo>
                  <a:cubicBezTo>
                    <a:pt x="161795" y="3011101"/>
                    <a:pt x="159717" y="2916766"/>
                    <a:pt x="164392" y="3255282"/>
                  </a:cubicBezTo>
                  <a:cubicBezTo>
                    <a:pt x="115295" y="3256000"/>
                    <a:pt x="82398" y="3257458"/>
                    <a:pt x="21701" y="3258101"/>
                  </a:cubicBezTo>
                  <a:cubicBezTo>
                    <a:pt x="21948" y="3286340"/>
                    <a:pt x="5352" y="3282037"/>
                    <a:pt x="103571" y="3279540"/>
                  </a:cubicBezTo>
                  <a:cubicBezTo>
                    <a:pt x="186900" y="3277512"/>
                    <a:pt x="164441" y="3208919"/>
                    <a:pt x="171763" y="3727993"/>
                  </a:cubicBezTo>
                  <a:cubicBezTo>
                    <a:pt x="110941" y="3727697"/>
                    <a:pt x="92886" y="3727202"/>
                    <a:pt x="27687" y="3726955"/>
                  </a:cubicBezTo>
                  <a:cubicBezTo>
                    <a:pt x="28156" y="3757345"/>
                    <a:pt x="14033" y="3749630"/>
                    <a:pt x="103249" y="3750495"/>
                  </a:cubicBezTo>
                  <a:cubicBezTo>
                    <a:pt x="189621" y="3751287"/>
                    <a:pt x="172134" y="3729428"/>
                    <a:pt x="173074" y="3857787"/>
                  </a:cubicBezTo>
                  <a:cubicBezTo>
                    <a:pt x="176091" y="4270485"/>
                    <a:pt x="210397" y="4201521"/>
                    <a:pt x="103348" y="4201793"/>
                  </a:cubicBezTo>
                  <a:cubicBezTo>
                    <a:pt x="25485" y="4201916"/>
                    <a:pt x="37283" y="4194275"/>
                    <a:pt x="38050" y="4224863"/>
                  </a:cubicBezTo>
                  <a:cubicBezTo>
                    <a:pt x="77526" y="4224814"/>
                    <a:pt x="113489" y="4224715"/>
                    <a:pt x="178861" y="4224640"/>
                  </a:cubicBezTo>
                  <a:cubicBezTo>
                    <a:pt x="190585" y="4764486"/>
                    <a:pt x="201345" y="4675443"/>
                    <a:pt x="103447" y="4674528"/>
                  </a:cubicBezTo>
                  <a:cubicBezTo>
                    <a:pt x="39485" y="4673935"/>
                    <a:pt x="49997" y="4668223"/>
                    <a:pt x="50838" y="4697055"/>
                  </a:cubicBezTo>
                  <a:cubicBezTo>
                    <a:pt x="100801" y="4697376"/>
                    <a:pt x="127563" y="4697846"/>
                    <a:pt x="183882" y="4698069"/>
                  </a:cubicBezTo>
                  <a:cubicBezTo>
                    <a:pt x="183907" y="4699008"/>
                    <a:pt x="189274" y="4919205"/>
                    <a:pt x="193801" y="5148303"/>
                  </a:cubicBezTo>
                  <a:cubicBezTo>
                    <a:pt x="133895" y="5147833"/>
                    <a:pt x="108147" y="5146745"/>
                    <a:pt x="61523" y="5145954"/>
                  </a:cubicBezTo>
                  <a:cubicBezTo>
                    <a:pt x="62042" y="5175008"/>
                    <a:pt x="53534" y="5168703"/>
                    <a:pt x="103150" y="5169815"/>
                  </a:cubicBezTo>
                  <a:cubicBezTo>
                    <a:pt x="219475" y="5172486"/>
                    <a:pt x="193726" y="5088562"/>
                    <a:pt x="202136" y="5621187"/>
                  </a:cubicBezTo>
                  <a:cubicBezTo>
                    <a:pt x="144802" y="5621063"/>
                    <a:pt x="122665" y="5620766"/>
                    <a:pt x="68275" y="5620470"/>
                  </a:cubicBezTo>
                  <a:cubicBezTo>
                    <a:pt x="68597" y="5649450"/>
                    <a:pt x="61547" y="5643417"/>
                    <a:pt x="103274" y="5643689"/>
                  </a:cubicBezTo>
                  <a:cubicBezTo>
                    <a:pt x="240820" y="5644628"/>
                    <a:pt x="196892" y="5575046"/>
                    <a:pt x="204560" y="6051342"/>
                  </a:cubicBezTo>
                  <a:cubicBezTo>
                    <a:pt x="205352" y="6102923"/>
                    <a:pt x="229987" y="6090016"/>
                    <a:pt x="72109" y="6090066"/>
                  </a:cubicBezTo>
                  <a:cubicBezTo>
                    <a:pt x="72282" y="6120677"/>
                    <a:pt x="48092" y="6113012"/>
                    <a:pt x="205525" y="6112987"/>
                  </a:cubicBezTo>
                  <a:cubicBezTo>
                    <a:pt x="205574" y="6115386"/>
                    <a:pt x="210867" y="6446286"/>
                    <a:pt x="213712" y="6566634"/>
                  </a:cubicBezTo>
                  <a:cubicBezTo>
                    <a:pt x="147424" y="6566287"/>
                    <a:pt x="113242" y="6565026"/>
                    <a:pt x="73964" y="6564186"/>
                  </a:cubicBezTo>
                  <a:cubicBezTo>
                    <a:pt x="74038" y="6591806"/>
                    <a:pt x="45866" y="6588765"/>
                    <a:pt x="214256" y="6589606"/>
                  </a:cubicBezTo>
                  <a:cubicBezTo>
                    <a:pt x="214305" y="6591806"/>
                    <a:pt x="223086" y="7035809"/>
                    <a:pt x="223111" y="7037614"/>
                  </a:cubicBezTo>
                  <a:cubicBezTo>
                    <a:pt x="150293" y="7037737"/>
                    <a:pt x="117916" y="7038281"/>
                    <a:pt x="75003" y="7038677"/>
                  </a:cubicBezTo>
                  <a:cubicBezTo>
                    <a:pt x="75052" y="7067558"/>
                    <a:pt x="69265" y="7061723"/>
                    <a:pt x="103472" y="7061352"/>
                  </a:cubicBezTo>
                  <a:cubicBezTo>
                    <a:pt x="236640" y="7059918"/>
                    <a:pt x="223482" y="7059547"/>
                    <a:pt x="223556" y="7063899"/>
                  </a:cubicBezTo>
                  <a:cubicBezTo>
                    <a:pt x="225980" y="7218296"/>
                    <a:pt x="230605" y="7375264"/>
                    <a:pt x="231149" y="7508347"/>
                  </a:cubicBezTo>
                  <a:cubicBezTo>
                    <a:pt x="45792" y="7508520"/>
                    <a:pt x="76190" y="7503748"/>
                    <a:pt x="76289" y="7532357"/>
                  </a:cubicBezTo>
                  <a:cubicBezTo>
                    <a:pt x="120563" y="7531961"/>
                    <a:pt x="152618" y="7531392"/>
                    <a:pt x="231223" y="7531293"/>
                  </a:cubicBezTo>
                  <a:cubicBezTo>
                    <a:pt x="231594" y="7813605"/>
                    <a:pt x="235131" y="7848545"/>
                    <a:pt x="238223" y="7979376"/>
                  </a:cubicBezTo>
                  <a:cubicBezTo>
                    <a:pt x="159049" y="7979451"/>
                    <a:pt x="126425" y="7980168"/>
                    <a:pt x="78861" y="7980811"/>
                  </a:cubicBezTo>
                  <a:cubicBezTo>
                    <a:pt x="79084" y="8008406"/>
                    <a:pt x="72826" y="8003881"/>
                    <a:pt x="103496" y="8003436"/>
                  </a:cubicBezTo>
                  <a:cubicBezTo>
                    <a:pt x="280222" y="8000815"/>
                    <a:pt x="234785" y="7919561"/>
                    <a:pt x="242502" y="8414328"/>
                  </a:cubicBezTo>
                  <a:cubicBezTo>
                    <a:pt x="243343" y="8468382"/>
                    <a:pt x="269784" y="8454881"/>
                    <a:pt x="103323" y="8455352"/>
                  </a:cubicBezTo>
                  <a:cubicBezTo>
                    <a:pt x="79801" y="8455401"/>
                    <a:pt x="83833" y="8449491"/>
                    <a:pt x="84253" y="8478397"/>
                  </a:cubicBezTo>
                  <a:cubicBezTo>
                    <a:pt x="125708" y="8478323"/>
                    <a:pt x="154894" y="8478150"/>
                    <a:pt x="243467" y="8478150"/>
                  </a:cubicBezTo>
                  <a:cubicBezTo>
                    <a:pt x="244728" y="8569295"/>
                    <a:pt x="246064" y="8741915"/>
                    <a:pt x="250219" y="8924674"/>
                  </a:cubicBezTo>
                  <a:cubicBezTo>
                    <a:pt x="172579" y="8924699"/>
                    <a:pt x="141884" y="8925441"/>
                    <a:pt x="92688" y="8926430"/>
                  </a:cubicBezTo>
                  <a:cubicBezTo>
                    <a:pt x="93455" y="8958823"/>
                    <a:pt x="68399" y="8947646"/>
                    <a:pt x="250689" y="8947622"/>
                  </a:cubicBezTo>
                  <a:cubicBezTo>
                    <a:pt x="250739" y="8949476"/>
                    <a:pt x="259494" y="9398474"/>
                    <a:pt x="259544" y="9400526"/>
                  </a:cubicBezTo>
                  <a:cubicBezTo>
                    <a:pt x="193776" y="9400600"/>
                    <a:pt x="156972" y="9400006"/>
                    <a:pt x="106143" y="9398844"/>
                  </a:cubicBezTo>
                  <a:cubicBezTo>
                    <a:pt x="107083" y="9427404"/>
                    <a:pt x="81755" y="9423498"/>
                    <a:pt x="251703" y="9423498"/>
                  </a:cubicBezTo>
                  <a:cubicBezTo>
                    <a:pt x="261424" y="9423498"/>
                    <a:pt x="259915" y="9422484"/>
                    <a:pt x="259964" y="9426687"/>
                  </a:cubicBezTo>
                  <a:cubicBezTo>
                    <a:pt x="267681" y="9927365"/>
                    <a:pt x="272282" y="9873509"/>
                    <a:pt x="251703" y="9873509"/>
                  </a:cubicBezTo>
                  <a:cubicBezTo>
                    <a:pt x="99589" y="9873509"/>
                    <a:pt x="121676" y="9866981"/>
                    <a:pt x="122665" y="9896629"/>
                  </a:cubicBezTo>
                  <a:cubicBezTo>
                    <a:pt x="160979" y="9896530"/>
                    <a:pt x="195483" y="9896480"/>
                    <a:pt x="267236" y="9896480"/>
                  </a:cubicBezTo>
                  <a:cubicBezTo>
                    <a:pt x="274483" y="10211160"/>
                    <a:pt x="272455" y="10213954"/>
                    <a:pt x="273667" y="10342511"/>
                  </a:cubicBezTo>
                  <a:cubicBezTo>
                    <a:pt x="214924" y="10342338"/>
                    <a:pt x="172332" y="10342758"/>
                    <a:pt x="137506" y="10343376"/>
                  </a:cubicBezTo>
                  <a:cubicBezTo>
                    <a:pt x="138520" y="10373593"/>
                    <a:pt x="118436" y="10365434"/>
                    <a:pt x="251728" y="10365434"/>
                  </a:cubicBezTo>
                  <a:cubicBezTo>
                    <a:pt x="282200" y="10365434"/>
                    <a:pt x="273346" y="10313630"/>
                    <a:pt x="280593" y="10777241"/>
                  </a:cubicBezTo>
                  <a:cubicBezTo>
                    <a:pt x="281384" y="10826300"/>
                    <a:pt x="288903" y="10817917"/>
                    <a:pt x="251728" y="10817917"/>
                  </a:cubicBezTo>
                  <a:cubicBezTo>
                    <a:pt x="133647" y="10817917"/>
                    <a:pt x="152965" y="10808966"/>
                    <a:pt x="154004" y="10840246"/>
                  </a:cubicBezTo>
                  <a:cubicBezTo>
                    <a:pt x="195804" y="10840864"/>
                    <a:pt x="239435" y="10840963"/>
                    <a:pt x="281656" y="10840840"/>
                  </a:cubicBezTo>
                  <a:cubicBezTo>
                    <a:pt x="290189" y="11361052"/>
                    <a:pt x="302334" y="11291618"/>
                    <a:pt x="251728" y="11291618"/>
                  </a:cubicBezTo>
                  <a:cubicBezTo>
                    <a:pt x="153435" y="11291618"/>
                    <a:pt x="168745" y="11284150"/>
                    <a:pt x="169734" y="11314614"/>
                  </a:cubicBezTo>
                  <a:cubicBezTo>
                    <a:pt x="211362" y="11314540"/>
                    <a:pt x="247845" y="11314564"/>
                    <a:pt x="287766" y="11314564"/>
                  </a:cubicBezTo>
                  <a:cubicBezTo>
                    <a:pt x="288087" y="11395225"/>
                    <a:pt x="289769" y="11493466"/>
                    <a:pt x="291698" y="11603354"/>
                  </a:cubicBezTo>
                  <a:cubicBezTo>
                    <a:pt x="323086" y="11603107"/>
                    <a:pt x="309358" y="11640519"/>
                    <a:pt x="308023" y="11314564"/>
                  </a:cubicBezTo>
                  <a:lnTo>
                    <a:pt x="699563" y="11314589"/>
                  </a:lnTo>
                  <a:cubicBezTo>
                    <a:pt x="701245" y="11434220"/>
                    <a:pt x="702309" y="11515746"/>
                    <a:pt x="705252" y="11600066"/>
                  </a:cubicBezTo>
                  <a:cubicBezTo>
                    <a:pt x="734933" y="11599818"/>
                    <a:pt x="724322" y="11638739"/>
                    <a:pt x="719845" y="11314589"/>
                  </a:cubicBezTo>
                  <a:cubicBezTo>
                    <a:pt x="1053335" y="11314614"/>
                    <a:pt x="962784" y="11311647"/>
                    <a:pt x="1113019" y="11311103"/>
                  </a:cubicBezTo>
                  <a:cubicBezTo>
                    <a:pt x="1115640" y="11419927"/>
                    <a:pt x="1115913" y="11479323"/>
                    <a:pt x="1118386" y="11596801"/>
                  </a:cubicBezTo>
                  <a:cubicBezTo>
                    <a:pt x="1145519" y="11596579"/>
                    <a:pt x="1138668" y="11619303"/>
                    <a:pt x="1136046" y="11452691"/>
                  </a:cubicBezTo>
                  <a:cubicBezTo>
                    <a:pt x="1133548" y="11294362"/>
                    <a:pt x="1130135" y="11311053"/>
                    <a:pt x="1141339" y="11311053"/>
                  </a:cubicBezTo>
                  <a:cubicBezTo>
                    <a:pt x="1285489" y="11311053"/>
                    <a:pt x="1288383" y="11313501"/>
                    <a:pt x="1437852" y="11313501"/>
                  </a:cubicBezTo>
                  <a:cubicBezTo>
                    <a:pt x="1548660" y="11313526"/>
                    <a:pt x="1523580" y="11285436"/>
                    <a:pt x="1526202" y="11453136"/>
                  </a:cubicBezTo>
                  <a:cubicBezTo>
                    <a:pt x="1528725" y="11614926"/>
                    <a:pt x="1523852" y="11593661"/>
                    <a:pt x="1549823" y="11593439"/>
                  </a:cubicBezTo>
                  <a:cubicBezTo>
                    <a:pt x="1546830" y="11505855"/>
                    <a:pt x="1545247" y="11394211"/>
                    <a:pt x="1545222" y="11313526"/>
                  </a:cubicBezTo>
                  <a:cubicBezTo>
                    <a:pt x="1710347" y="11313576"/>
                    <a:pt x="1788284" y="11313798"/>
                    <a:pt x="1882892" y="11313032"/>
                  </a:cubicBezTo>
                  <a:cubicBezTo>
                    <a:pt x="1949946" y="11312487"/>
                    <a:pt x="1935551" y="11284669"/>
                    <a:pt x="1938173" y="11453112"/>
                  </a:cubicBezTo>
                  <a:cubicBezTo>
                    <a:pt x="1940646" y="11611217"/>
                    <a:pt x="1933819" y="11590422"/>
                    <a:pt x="1960730" y="11590224"/>
                  </a:cubicBezTo>
                  <a:cubicBezTo>
                    <a:pt x="1958999" y="11492527"/>
                    <a:pt x="1957465" y="11393791"/>
                    <a:pt x="1956352" y="11312561"/>
                  </a:cubicBezTo>
                  <a:cubicBezTo>
                    <a:pt x="2074581" y="11312116"/>
                    <a:pt x="2169461" y="11312858"/>
                    <a:pt x="2349946" y="11312784"/>
                  </a:cubicBezTo>
                  <a:cubicBezTo>
                    <a:pt x="2350317" y="11398810"/>
                    <a:pt x="2352172" y="11510577"/>
                    <a:pt x="2354027" y="11587183"/>
                  </a:cubicBezTo>
                  <a:cubicBezTo>
                    <a:pt x="2385588" y="11586960"/>
                    <a:pt x="2371465" y="11622740"/>
                    <a:pt x="2370228" y="11312735"/>
                  </a:cubicBezTo>
                  <a:cubicBezTo>
                    <a:pt x="2372058" y="11312735"/>
                    <a:pt x="2758924" y="11311029"/>
                    <a:pt x="2760903" y="11311004"/>
                  </a:cubicBezTo>
                  <a:cubicBezTo>
                    <a:pt x="2763451" y="11446386"/>
                    <a:pt x="2763624" y="11488743"/>
                    <a:pt x="2765800" y="11583968"/>
                  </a:cubicBezTo>
                  <a:cubicBezTo>
                    <a:pt x="2794022" y="11583770"/>
                    <a:pt x="2786923" y="11623186"/>
                    <a:pt x="2781210" y="11310880"/>
                  </a:cubicBezTo>
                  <a:cubicBezTo>
                    <a:pt x="3057514" y="11309001"/>
                    <a:pt x="3034907" y="11312611"/>
                    <a:pt x="3175372" y="11313278"/>
                  </a:cubicBezTo>
                  <a:cubicBezTo>
                    <a:pt x="3178143" y="11397797"/>
                    <a:pt x="3179676" y="11501379"/>
                    <a:pt x="3180072" y="11580778"/>
                  </a:cubicBezTo>
                  <a:cubicBezTo>
                    <a:pt x="3206413" y="11580581"/>
                    <a:pt x="3201269" y="11601871"/>
                    <a:pt x="3198944" y="11452691"/>
                  </a:cubicBezTo>
                  <a:cubicBezTo>
                    <a:pt x="3196421" y="11292186"/>
                    <a:pt x="3187319" y="11313402"/>
                    <a:pt x="3217742" y="11313402"/>
                  </a:cubicBezTo>
                  <a:cubicBezTo>
                    <a:pt x="3484350" y="11313625"/>
                    <a:pt x="3529738" y="11313748"/>
                    <a:pt x="3587343" y="11313501"/>
                  </a:cubicBezTo>
                  <a:cubicBezTo>
                    <a:pt x="3589124" y="11425540"/>
                    <a:pt x="3590460" y="11500810"/>
                    <a:pt x="3591177" y="11577638"/>
                  </a:cubicBezTo>
                  <a:cubicBezTo>
                    <a:pt x="3617519" y="11577440"/>
                    <a:pt x="3612102" y="11598483"/>
                    <a:pt x="3609827" y="11452691"/>
                  </a:cubicBezTo>
                  <a:cubicBezTo>
                    <a:pt x="3607229" y="11289244"/>
                    <a:pt x="3589174" y="11313650"/>
                    <a:pt x="3662906" y="11312958"/>
                  </a:cubicBezTo>
                  <a:cubicBezTo>
                    <a:pt x="3804558" y="11311622"/>
                    <a:pt x="3885587" y="11312215"/>
                    <a:pt x="3959443" y="11313303"/>
                  </a:cubicBezTo>
                  <a:cubicBezTo>
                    <a:pt x="4011088" y="11314070"/>
                    <a:pt x="3997484" y="11287661"/>
                    <a:pt x="4000081" y="11453136"/>
                  </a:cubicBezTo>
                  <a:cubicBezTo>
                    <a:pt x="4002307" y="11595318"/>
                    <a:pt x="3996816" y="11574522"/>
                    <a:pt x="4022787" y="11574324"/>
                  </a:cubicBezTo>
                  <a:cubicBezTo>
                    <a:pt x="4020957" y="11504099"/>
                    <a:pt x="4019126" y="11398266"/>
                    <a:pt x="4019176" y="11314045"/>
                  </a:cubicBezTo>
                  <a:cubicBezTo>
                    <a:pt x="4247991" y="11316098"/>
                    <a:pt x="4230776" y="11310460"/>
                    <a:pt x="4409925" y="11310460"/>
                  </a:cubicBezTo>
                  <a:cubicBezTo>
                    <a:pt x="4410272" y="11393420"/>
                    <a:pt x="4412003" y="11500365"/>
                    <a:pt x="4413660" y="11571332"/>
                  </a:cubicBezTo>
                  <a:cubicBezTo>
                    <a:pt x="4444677" y="11571085"/>
                    <a:pt x="4431419" y="11607261"/>
                    <a:pt x="4430207" y="11310485"/>
                  </a:cubicBezTo>
                  <a:cubicBezTo>
                    <a:pt x="4468694" y="11310534"/>
                    <a:pt x="4307872" y="11309842"/>
                    <a:pt x="4824271" y="11312339"/>
                  </a:cubicBezTo>
                  <a:cubicBezTo>
                    <a:pt x="4825755" y="11385358"/>
                    <a:pt x="4827610" y="11493689"/>
                    <a:pt x="4828154" y="11568167"/>
                  </a:cubicBezTo>
                  <a:cubicBezTo>
                    <a:pt x="4854644" y="11567970"/>
                    <a:pt x="4849129" y="11587999"/>
                    <a:pt x="4847026" y="11452716"/>
                  </a:cubicBezTo>
                  <a:cubicBezTo>
                    <a:pt x="4844602" y="11296884"/>
                    <a:pt x="4842252" y="11312438"/>
                    <a:pt x="4849574" y="11312463"/>
                  </a:cubicBezTo>
                  <a:cubicBezTo>
                    <a:pt x="5315490" y="11314960"/>
                    <a:pt x="5235524" y="11269165"/>
                    <a:pt x="5238468" y="11453112"/>
                  </a:cubicBezTo>
                  <a:cubicBezTo>
                    <a:pt x="5240496" y="11583696"/>
                    <a:pt x="5234139" y="11565051"/>
                    <a:pt x="5260679" y="11564854"/>
                  </a:cubicBezTo>
                  <a:cubicBezTo>
                    <a:pt x="5258577" y="11456400"/>
                    <a:pt x="5258404" y="11416639"/>
                    <a:pt x="5256128" y="11311128"/>
                  </a:cubicBezTo>
                  <a:cubicBezTo>
                    <a:pt x="5442871" y="11310658"/>
                    <a:pt x="5433694" y="11313996"/>
                    <a:pt x="5647916" y="11313501"/>
                  </a:cubicBezTo>
                  <a:cubicBezTo>
                    <a:pt x="5650340" y="11423043"/>
                    <a:pt x="5650390" y="11462137"/>
                    <a:pt x="5652442" y="11561837"/>
                  </a:cubicBezTo>
                  <a:cubicBezTo>
                    <a:pt x="5679180" y="11561639"/>
                    <a:pt x="5672823" y="11579938"/>
                    <a:pt x="5670770" y="11452716"/>
                  </a:cubicBezTo>
                  <a:cubicBezTo>
                    <a:pt x="5668173" y="11285485"/>
                    <a:pt x="5649252" y="11313674"/>
                    <a:pt x="5739704" y="11313081"/>
                  </a:cubicBezTo>
                  <a:cubicBezTo>
                    <a:pt x="5827461" y="11312487"/>
                    <a:pt x="5899190" y="11312240"/>
                    <a:pt x="6036390" y="11312982"/>
                  </a:cubicBezTo>
                  <a:cubicBezTo>
                    <a:pt x="6069509" y="11313155"/>
                    <a:pt x="6060258" y="11288181"/>
                    <a:pt x="6062880" y="11453136"/>
                  </a:cubicBezTo>
                  <a:cubicBezTo>
                    <a:pt x="6064933" y="11579789"/>
                    <a:pt x="6057835" y="11558746"/>
                    <a:pt x="6084844" y="11558548"/>
                  </a:cubicBezTo>
                  <a:cubicBezTo>
                    <a:pt x="6083434" y="11471954"/>
                    <a:pt x="6082123" y="11396709"/>
                    <a:pt x="6081258" y="11313204"/>
                  </a:cubicBezTo>
                  <a:cubicBezTo>
                    <a:pt x="6366911" y="11314317"/>
                    <a:pt x="6289049" y="11310954"/>
                    <a:pt x="6472230" y="11310806"/>
                  </a:cubicBezTo>
                  <a:cubicBezTo>
                    <a:pt x="6475890" y="11593562"/>
                    <a:pt x="6468222" y="11555581"/>
                    <a:pt x="6496419" y="11555358"/>
                  </a:cubicBezTo>
                  <a:cubicBezTo>
                    <a:pt x="6494861" y="11482958"/>
                    <a:pt x="6493476" y="11384073"/>
                    <a:pt x="6492536" y="11310806"/>
                  </a:cubicBezTo>
                  <a:cubicBezTo>
                    <a:pt x="6622242" y="11310855"/>
                    <a:pt x="6597087" y="11311918"/>
                    <a:pt x="6884744" y="11311820"/>
                  </a:cubicBezTo>
                  <a:cubicBezTo>
                    <a:pt x="6888949" y="11589309"/>
                    <a:pt x="6880045" y="11552243"/>
                    <a:pt x="6908835" y="11551996"/>
                  </a:cubicBezTo>
                  <a:cubicBezTo>
                    <a:pt x="6907426" y="11477789"/>
                    <a:pt x="6906535" y="11414240"/>
                    <a:pt x="6905001" y="11311795"/>
                  </a:cubicBezTo>
                  <a:cubicBezTo>
                    <a:pt x="7099412" y="11311721"/>
                    <a:pt x="7143958" y="11311820"/>
                    <a:pt x="7223873" y="11311399"/>
                  </a:cubicBezTo>
                  <a:cubicBezTo>
                    <a:pt x="7315835" y="11310905"/>
                    <a:pt x="7294292" y="11282691"/>
                    <a:pt x="7296938" y="11453186"/>
                  </a:cubicBezTo>
                  <a:cubicBezTo>
                    <a:pt x="7298695" y="11566238"/>
                    <a:pt x="7292288" y="11548756"/>
                    <a:pt x="7318952" y="11548534"/>
                  </a:cubicBezTo>
                  <a:cubicBezTo>
                    <a:pt x="7312990" y="11273715"/>
                    <a:pt x="7299486" y="11311078"/>
                    <a:pt x="7372402" y="11311078"/>
                  </a:cubicBezTo>
                  <a:close/>
                  <a:moveTo>
                    <a:pt x="7269360" y="9426786"/>
                  </a:moveTo>
                  <a:cubicBezTo>
                    <a:pt x="7277250" y="9943240"/>
                    <a:pt x="7292115" y="9872693"/>
                    <a:pt x="7223898" y="9872223"/>
                  </a:cubicBezTo>
                  <a:cubicBezTo>
                    <a:pt x="6811556" y="9869429"/>
                    <a:pt x="6881925" y="9899596"/>
                    <a:pt x="6879822" y="9764066"/>
                  </a:cubicBezTo>
                  <a:cubicBezTo>
                    <a:pt x="6873417" y="9354014"/>
                    <a:pt x="6855311" y="9421495"/>
                    <a:pt x="6926620" y="9422855"/>
                  </a:cubicBezTo>
                  <a:cubicBezTo>
                    <a:pt x="7179872" y="9427627"/>
                    <a:pt x="7269236" y="9419814"/>
                    <a:pt x="7269360" y="9426786"/>
                  </a:cubicBezTo>
                  <a:close/>
                  <a:moveTo>
                    <a:pt x="7268914" y="9400848"/>
                  </a:moveTo>
                  <a:cubicBezTo>
                    <a:pt x="6931294" y="9401664"/>
                    <a:pt x="7055707" y="9401367"/>
                    <a:pt x="6874925" y="9399043"/>
                  </a:cubicBezTo>
                  <a:cubicBezTo>
                    <a:pt x="6873095" y="9269373"/>
                    <a:pt x="6874430" y="9106049"/>
                    <a:pt x="6868568" y="8947720"/>
                  </a:cubicBezTo>
                  <a:cubicBezTo>
                    <a:pt x="7211680" y="8947893"/>
                    <a:pt x="7111432" y="8947622"/>
                    <a:pt x="7260257" y="8949773"/>
                  </a:cubicBezTo>
                  <a:cubicBezTo>
                    <a:pt x="7261222" y="9166482"/>
                    <a:pt x="7266416" y="9257404"/>
                    <a:pt x="7268914" y="9400848"/>
                  </a:cubicBezTo>
                  <a:close/>
                  <a:moveTo>
                    <a:pt x="7260183" y="8926752"/>
                  </a:moveTo>
                  <a:cubicBezTo>
                    <a:pt x="6851403" y="8920619"/>
                    <a:pt x="6867925" y="8930683"/>
                    <a:pt x="6867530" y="8919754"/>
                  </a:cubicBezTo>
                  <a:cubicBezTo>
                    <a:pt x="6862978" y="8804154"/>
                    <a:pt x="6861742" y="8702080"/>
                    <a:pt x="6861222" y="8582821"/>
                  </a:cubicBezTo>
                  <a:cubicBezTo>
                    <a:pt x="6860678" y="8455228"/>
                    <a:pt x="6842820" y="8476691"/>
                    <a:pt x="6926768" y="8476468"/>
                  </a:cubicBezTo>
                  <a:cubicBezTo>
                    <a:pt x="7045788" y="8476146"/>
                    <a:pt x="7129464" y="8475949"/>
                    <a:pt x="7223700" y="8477457"/>
                  </a:cubicBezTo>
                  <a:cubicBezTo>
                    <a:pt x="7264042" y="8478125"/>
                    <a:pt x="7258105" y="8414848"/>
                    <a:pt x="7260183" y="8926752"/>
                  </a:cubicBezTo>
                  <a:close/>
                  <a:moveTo>
                    <a:pt x="3167235" y="9426391"/>
                  </a:moveTo>
                  <a:cubicBezTo>
                    <a:pt x="3167111" y="9419467"/>
                    <a:pt x="3121749" y="9417910"/>
                    <a:pt x="3558528" y="9420432"/>
                  </a:cubicBezTo>
                  <a:cubicBezTo>
                    <a:pt x="3561521" y="9593596"/>
                    <a:pt x="3558850" y="9670300"/>
                    <a:pt x="3563994" y="9872100"/>
                  </a:cubicBezTo>
                  <a:cubicBezTo>
                    <a:pt x="3343762" y="9872297"/>
                    <a:pt x="3293230" y="9875264"/>
                    <a:pt x="3170648" y="9874152"/>
                  </a:cubicBezTo>
                  <a:cubicBezTo>
                    <a:pt x="3165132" y="9564962"/>
                    <a:pt x="3170178" y="9615208"/>
                    <a:pt x="3167235" y="9426391"/>
                  </a:cubicBezTo>
                  <a:close/>
                  <a:moveTo>
                    <a:pt x="685168" y="8950910"/>
                  </a:moveTo>
                  <a:cubicBezTo>
                    <a:pt x="1086133" y="8950910"/>
                    <a:pt x="904758" y="8949773"/>
                    <a:pt x="1075992" y="8948536"/>
                  </a:cubicBezTo>
                  <a:cubicBezTo>
                    <a:pt x="1076338" y="9045121"/>
                    <a:pt x="1077822" y="9089852"/>
                    <a:pt x="1079751" y="9258047"/>
                  </a:cubicBezTo>
                  <a:cubicBezTo>
                    <a:pt x="1081903" y="9445529"/>
                    <a:pt x="1161201" y="9395259"/>
                    <a:pt x="696447" y="9397781"/>
                  </a:cubicBezTo>
                  <a:cubicBezTo>
                    <a:pt x="679084" y="9397880"/>
                    <a:pt x="698154" y="9382450"/>
                    <a:pt x="685168" y="8950910"/>
                  </a:cubicBezTo>
                  <a:close/>
                  <a:moveTo>
                    <a:pt x="663798" y="7531591"/>
                  </a:moveTo>
                  <a:cubicBezTo>
                    <a:pt x="833350" y="7534113"/>
                    <a:pt x="785886" y="7533642"/>
                    <a:pt x="1052742" y="7532802"/>
                  </a:cubicBezTo>
                  <a:cubicBezTo>
                    <a:pt x="1062413" y="7999207"/>
                    <a:pt x="1049848" y="7453106"/>
                    <a:pt x="1062413" y="7980069"/>
                  </a:cubicBezTo>
                  <a:cubicBezTo>
                    <a:pt x="921676" y="7981923"/>
                    <a:pt x="1007899" y="7984421"/>
                    <a:pt x="668448" y="7982788"/>
                  </a:cubicBezTo>
                  <a:cubicBezTo>
                    <a:pt x="667558" y="7811923"/>
                    <a:pt x="671243" y="7940282"/>
                    <a:pt x="663798" y="7531591"/>
                  </a:cubicBezTo>
                  <a:close/>
                  <a:moveTo>
                    <a:pt x="636022" y="5713568"/>
                  </a:moveTo>
                  <a:cubicBezTo>
                    <a:pt x="634538" y="5617824"/>
                    <a:pt x="571268" y="5644999"/>
                    <a:pt x="993083" y="5642156"/>
                  </a:cubicBezTo>
                  <a:cubicBezTo>
                    <a:pt x="1039830" y="5641859"/>
                    <a:pt x="1021898" y="5580535"/>
                    <a:pt x="1029269" y="6051515"/>
                  </a:cubicBezTo>
                  <a:cubicBezTo>
                    <a:pt x="1030060" y="6100525"/>
                    <a:pt x="1084080" y="6094541"/>
                    <a:pt x="696546" y="6090387"/>
                  </a:cubicBezTo>
                  <a:cubicBezTo>
                    <a:pt x="614355" y="6089472"/>
                    <a:pt x="642848" y="6149955"/>
                    <a:pt x="636022" y="5713568"/>
                  </a:cubicBezTo>
                  <a:close/>
                  <a:moveTo>
                    <a:pt x="597610" y="3351645"/>
                  </a:moveTo>
                  <a:cubicBezTo>
                    <a:pt x="596200" y="3261439"/>
                    <a:pt x="523951" y="3276869"/>
                    <a:pt x="988161" y="3280578"/>
                  </a:cubicBezTo>
                  <a:cubicBezTo>
                    <a:pt x="996274" y="3762908"/>
                    <a:pt x="995457" y="3730145"/>
                    <a:pt x="993231" y="3730095"/>
                  </a:cubicBezTo>
                  <a:cubicBezTo>
                    <a:pt x="545643" y="3721070"/>
                    <a:pt x="601196" y="3757493"/>
                    <a:pt x="600108" y="3689023"/>
                  </a:cubicBezTo>
                  <a:cubicBezTo>
                    <a:pt x="597511" y="3517540"/>
                    <a:pt x="600281" y="3518504"/>
                    <a:pt x="597610" y="3351645"/>
                  </a:cubicBezTo>
                  <a:close/>
                  <a:moveTo>
                    <a:pt x="974532" y="2334365"/>
                  </a:moveTo>
                  <a:cubicBezTo>
                    <a:pt x="975052" y="2366634"/>
                    <a:pt x="980765" y="2782720"/>
                    <a:pt x="980765" y="2784475"/>
                  </a:cubicBezTo>
                  <a:cubicBezTo>
                    <a:pt x="512376" y="2775994"/>
                    <a:pt x="590313" y="2821962"/>
                    <a:pt x="588062" y="2676862"/>
                  </a:cubicBezTo>
                  <a:cubicBezTo>
                    <a:pt x="585416" y="2507728"/>
                    <a:pt x="582794" y="2508173"/>
                    <a:pt x="580147" y="2339731"/>
                  </a:cubicBezTo>
                  <a:cubicBezTo>
                    <a:pt x="579925" y="2326056"/>
                    <a:pt x="559618" y="2337332"/>
                    <a:pt x="974532" y="2334365"/>
                  </a:cubicBezTo>
                  <a:close/>
                  <a:moveTo>
                    <a:pt x="579677" y="2310231"/>
                  </a:moveTo>
                  <a:cubicBezTo>
                    <a:pt x="576190" y="2091642"/>
                    <a:pt x="573172" y="1978985"/>
                    <a:pt x="573345" y="1863335"/>
                  </a:cubicBezTo>
                  <a:cubicBezTo>
                    <a:pt x="720810" y="1863459"/>
                    <a:pt x="713068" y="1864720"/>
                    <a:pt x="965232" y="1864250"/>
                  </a:cubicBezTo>
                  <a:cubicBezTo>
                    <a:pt x="965603" y="2086647"/>
                    <a:pt x="971243" y="2148441"/>
                    <a:pt x="974161" y="2311368"/>
                  </a:cubicBezTo>
                  <a:cubicBezTo>
                    <a:pt x="762611" y="2312951"/>
                    <a:pt x="712598" y="2310478"/>
                    <a:pt x="579677" y="2310231"/>
                  </a:cubicBezTo>
                  <a:close/>
                  <a:moveTo>
                    <a:pt x="981013" y="2807447"/>
                  </a:moveTo>
                  <a:cubicBezTo>
                    <a:pt x="983437" y="3039883"/>
                    <a:pt x="984921" y="3093096"/>
                    <a:pt x="987765" y="3257631"/>
                  </a:cubicBezTo>
                  <a:cubicBezTo>
                    <a:pt x="890090" y="3256865"/>
                    <a:pt x="793231" y="3256964"/>
                    <a:pt x="696422" y="3257483"/>
                  </a:cubicBezTo>
                  <a:cubicBezTo>
                    <a:pt x="569437" y="3258176"/>
                    <a:pt x="595977" y="3336511"/>
                    <a:pt x="590338" y="2845601"/>
                  </a:cubicBezTo>
                  <a:cubicBezTo>
                    <a:pt x="589744" y="2793427"/>
                    <a:pt x="527093" y="2799534"/>
                    <a:pt x="981013" y="2807447"/>
                  </a:cubicBezTo>
                  <a:close/>
                  <a:moveTo>
                    <a:pt x="4274382" y="2677283"/>
                  </a:moveTo>
                  <a:cubicBezTo>
                    <a:pt x="4276584" y="2817931"/>
                    <a:pt x="4342203" y="2778343"/>
                    <a:pt x="3959468" y="2782942"/>
                  </a:cubicBezTo>
                  <a:cubicBezTo>
                    <a:pt x="3867655" y="2784055"/>
                    <a:pt x="3887516" y="2804702"/>
                    <a:pt x="3885513" y="2676838"/>
                  </a:cubicBezTo>
                  <a:cubicBezTo>
                    <a:pt x="3882866" y="2508000"/>
                    <a:pt x="3879874" y="2507876"/>
                    <a:pt x="3877252" y="2339706"/>
                  </a:cubicBezTo>
                  <a:cubicBezTo>
                    <a:pt x="3877054" y="2327144"/>
                    <a:pt x="3852987" y="2339162"/>
                    <a:pt x="4256327" y="2334810"/>
                  </a:cubicBezTo>
                  <a:cubicBezTo>
                    <a:pt x="4284721" y="2334513"/>
                    <a:pt x="4268422" y="2296458"/>
                    <a:pt x="4274382" y="2677283"/>
                  </a:cubicBezTo>
                  <a:close/>
                  <a:moveTo>
                    <a:pt x="4688258" y="2783140"/>
                  </a:moveTo>
                  <a:cubicBezTo>
                    <a:pt x="4567407" y="2783090"/>
                    <a:pt x="4717098" y="2782967"/>
                    <a:pt x="4296717" y="2782299"/>
                  </a:cubicBezTo>
                  <a:cubicBezTo>
                    <a:pt x="4290781" y="2547094"/>
                    <a:pt x="4295852" y="2528227"/>
                    <a:pt x="4292785" y="2334439"/>
                  </a:cubicBezTo>
                  <a:cubicBezTo>
                    <a:pt x="4526720" y="2332238"/>
                    <a:pt x="4684820" y="2337827"/>
                    <a:pt x="4684845" y="2340003"/>
                  </a:cubicBezTo>
                  <a:cubicBezTo>
                    <a:pt x="4687763" y="2525927"/>
                    <a:pt x="4681852" y="2554586"/>
                    <a:pt x="4688258" y="2783140"/>
                  </a:cubicBezTo>
                  <a:close/>
                  <a:moveTo>
                    <a:pt x="6329910" y="2311764"/>
                  </a:moveTo>
                  <a:cubicBezTo>
                    <a:pt x="5857834" y="2311937"/>
                    <a:pt x="5939655" y="2338247"/>
                    <a:pt x="5938245" y="2171115"/>
                  </a:cubicBezTo>
                  <a:cubicBezTo>
                    <a:pt x="5937503" y="2070154"/>
                    <a:pt x="5935722" y="1956532"/>
                    <a:pt x="5933669" y="1862569"/>
                  </a:cubicBezTo>
                  <a:cubicBezTo>
                    <a:pt x="6040619" y="1862025"/>
                    <a:pt x="6160060" y="1856708"/>
                    <a:pt x="6324913" y="1861604"/>
                  </a:cubicBezTo>
                  <a:cubicBezTo>
                    <a:pt x="6331913" y="2044388"/>
                    <a:pt x="6328302" y="2187040"/>
                    <a:pt x="6329910" y="2311764"/>
                  </a:cubicBezTo>
                  <a:close/>
                  <a:moveTo>
                    <a:pt x="6341584" y="3014661"/>
                  </a:moveTo>
                  <a:cubicBezTo>
                    <a:pt x="6345838" y="3290420"/>
                    <a:pt x="6350389" y="3256618"/>
                    <a:pt x="6333050" y="3257013"/>
                  </a:cubicBezTo>
                  <a:cubicBezTo>
                    <a:pt x="6229637" y="3259239"/>
                    <a:pt x="6141040" y="3259263"/>
                    <a:pt x="6036588" y="3257013"/>
                  </a:cubicBezTo>
                  <a:cubicBezTo>
                    <a:pt x="5922662" y="3254565"/>
                    <a:pt x="5961792" y="3328203"/>
                    <a:pt x="5947669" y="2845379"/>
                  </a:cubicBezTo>
                  <a:cubicBezTo>
                    <a:pt x="5946407" y="2802205"/>
                    <a:pt x="5883261" y="2801537"/>
                    <a:pt x="6333124" y="2807002"/>
                  </a:cubicBezTo>
                  <a:cubicBezTo>
                    <a:pt x="6345541" y="2807150"/>
                    <a:pt x="6337948" y="2782299"/>
                    <a:pt x="6341584" y="3014661"/>
                  </a:cubicBezTo>
                  <a:close/>
                  <a:moveTo>
                    <a:pt x="6778338" y="7981256"/>
                  </a:moveTo>
                  <a:cubicBezTo>
                    <a:pt x="6374183" y="7981256"/>
                    <a:pt x="6438887" y="7999702"/>
                    <a:pt x="6438121" y="7907741"/>
                  </a:cubicBezTo>
                  <a:cubicBezTo>
                    <a:pt x="6434509" y="7474495"/>
                    <a:pt x="6416776" y="7534236"/>
                    <a:pt x="6481604" y="7534236"/>
                  </a:cubicBezTo>
                  <a:cubicBezTo>
                    <a:pt x="6875222" y="7534236"/>
                    <a:pt x="6826001" y="7510523"/>
                    <a:pt x="6826397" y="7570313"/>
                  </a:cubicBezTo>
                  <a:cubicBezTo>
                    <a:pt x="6828846" y="8043198"/>
                    <a:pt x="6857908" y="7981256"/>
                    <a:pt x="6778338" y="7981256"/>
                  </a:cubicBezTo>
                  <a:close/>
                  <a:moveTo>
                    <a:pt x="6832308" y="8004128"/>
                  </a:moveTo>
                  <a:cubicBezTo>
                    <a:pt x="6836018" y="8242301"/>
                    <a:pt x="6838269" y="8336042"/>
                    <a:pt x="6839852" y="8453669"/>
                  </a:cubicBezTo>
                  <a:cubicBezTo>
                    <a:pt x="6592388" y="8453942"/>
                    <a:pt x="6608143" y="8455623"/>
                    <a:pt x="6447643" y="8455253"/>
                  </a:cubicBezTo>
                  <a:cubicBezTo>
                    <a:pt x="6442252" y="8154272"/>
                    <a:pt x="6441584" y="8199696"/>
                    <a:pt x="6439086" y="8003906"/>
                  </a:cubicBezTo>
                  <a:cubicBezTo>
                    <a:pt x="6560950" y="8003634"/>
                    <a:pt x="6718086" y="8004524"/>
                    <a:pt x="6832308" y="8004128"/>
                  </a:cubicBezTo>
                  <a:close/>
                  <a:moveTo>
                    <a:pt x="6778338" y="7508026"/>
                  </a:moveTo>
                  <a:cubicBezTo>
                    <a:pt x="6363597" y="7508026"/>
                    <a:pt x="6435029" y="7547144"/>
                    <a:pt x="6432754" y="7401228"/>
                  </a:cubicBezTo>
                  <a:cubicBezTo>
                    <a:pt x="6426347" y="6991992"/>
                    <a:pt x="6405991" y="7060511"/>
                    <a:pt x="6481604" y="7060511"/>
                  </a:cubicBezTo>
                  <a:cubicBezTo>
                    <a:pt x="6846011" y="7060511"/>
                    <a:pt x="6818160" y="7054676"/>
                    <a:pt x="6818284" y="7064047"/>
                  </a:cubicBezTo>
                  <a:cubicBezTo>
                    <a:pt x="6826248" y="7577360"/>
                    <a:pt x="6844997" y="7508026"/>
                    <a:pt x="6778338" y="7508026"/>
                  </a:cubicBezTo>
                  <a:close/>
                  <a:moveTo>
                    <a:pt x="6424023" y="6894789"/>
                  </a:moveTo>
                  <a:cubicBezTo>
                    <a:pt x="6421549" y="6776370"/>
                    <a:pt x="6419892" y="6666013"/>
                    <a:pt x="6419125" y="6586737"/>
                  </a:cubicBezTo>
                  <a:cubicBezTo>
                    <a:pt x="6502454" y="6586687"/>
                    <a:pt x="6437255" y="6586687"/>
                    <a:pt x="6778338" y="6586811"/>
                  </a:cubicBezTo>
                  <a:cubicBezTo>
                    <a:pt x="6822637" y="6586811"/>
                    <a:pt x="6809182" y="6517254"/>
                    <a:pt x="6817864" y="7036056"/>
                  </a:cubicBezTo>
                  <a:cubicBezTo>
                    <a:pt x="6348732" y="7034622"/>
                    <a:pt x="6427980" y="7083607"/>
                    <a:pt x="6424023" y="6894789"/>
                  </a:cubicBezTo>
                  <a:close/>
                  <a:moveTo>
                    <a:pt x="6778338" y="6563839"/>
                  </a:moveTo>
                  <a:cubicBezTo>
                    <a:pt x="6434658" y="6563716"/>
                    <a:pt x="6501588" y="6563740"/>
                    <a:pt x="6418903" y="6563765"/>
                  </a:cubicBezTo>
                  <a:cubicBezTo>
                    <a:pt x="6417022" y="6337881"/>
                    <a:pt x="6412669" y="6202747"/>
                    <a:pt x="6411012" y="6116004"/>
                  </a:cubicBezTo>
                  <a:cubicBezTo>
                    <a:pt x="6701317" y="6115114"/>
                    <a:pt x="6639456" y="6112023"/>
                    <a:pt x="6802306" y="6112518"/>
                  </a:cubicBezTo>
                  <a:cubicBezTo>
                    <a:pt x="6812595" y="6617572"/>
                    <a:pt x="6825259" y="6563839"/>
                    <a:pt x="6778338" y="6563839"/>
                  </a:cubicBezTo>
                  <a:close/>
                  <a:moveTo>
                    <a:pt x="5198250" y="7532950"/>
                  </a:moveTo>
                  <a:cubicBezTo>
                    <a:pt x="5644206" y="7536214"/>
                    <a:pt x="5586897" y="7509657"/>
                    <a:pt x="5588604" y="7569992"/>
                  </a:cubicBezTo>
                  <a:cubicBezTo>
                    <a:pt x="5593328" y="7737989"/>
                    <a:pt x="5596123" y="7981577"/>
                    <a:pt x="5591250" y="7981577"/>
                  </a:cubicBezTo>
                  <a:cubicBezTo>
                    <a:pt x="5443835" y="7981577"/>
                    <a:pt x="5440001" y="7983679"/>
                    <a:pt x="5294491" y="7983679"/>
                  </a:cubicBezTo>
                  <a:cubicBezTo>
                    <a:pt x="5166516" y="7983704"/>
                    <a:pt x="5209430" y="8064858"/>
                    <a:pt x="5198250" y="7532950"/>
                  </a:cubicBezTo>
                  <a:close/>
                  <a:moveTo>
                    <a:pt x="3549006" y="7530849"/>
                  </a:moveTo>
                  <a:cubicBezTo>
                    <a:pt x="4002678" y="7532753"/>
                    <a:pt x="3938839" y="7522021"/>
                    <a:pt x="3940398" y="7570659"/>
                  </a:cubicBezTo>
                  <a:cubicBezTo>
                    <a:pt x="3942995" y="7653223"/>
                    <a:pt x="3945172" y="7741525"/>
                    <a:pt x="3946210" y="7907890"/>
                  </a:cubicBezTo>
                  <a:cubicBezTo>
                    <a:pt x="3946878" y="8013673"/>
                    <a:pt x="4007625" y="7982690"/>
                    <a:pt x="3554645" y="7980118"/>
                  </a:cubicBezTo>
                  <a:cubicBezTo>
                    <a:pt x="3553903" y="7848396"/>
                    <a:pt x="3556723" y="7866175"/>
                    <a:pt x="3549006" y="7530849"/>
                  </a:cubicBezTo>
                  <a:close/>
                  <a:moveTo>
                    <a:pt x="1069041" y="7063578"/>
                  </a:moveTo>
                  <a:cubicBezTo>
                    <a:pt x="1068992" y="7060882"/>
                    <a:pt x="1037975" y="7058088"/>
                    <a:pt x="1437901" y="7058088"/>
                  </a:cubicBezTo>
                  <a:cubicBezTo>
                    <a:pt x="1464540" y="7058088"/>
                    <a:pt x="1457490" y="7005395"/>
                    <a:pt x="1463699" y="7401649"/>
                  </a:cubicBezTo>
                  <a:cubicBezTo>
                    <a:pt x="1465875" y="7542644"/>
                    <a:pt x="1533201" y="7509707"/>
                    <a:pt x="1141389" y="7509707"/>
                  </a:cubicBezTo>
                  <a:cubicBezTo>
                    <a:pt x="1040671" y="7509707"/>
                    <a:pt x="1077080" y="7577608"/>
                    <a:pt x="1069041" y="7063578"/>
                  </a:cubicBezTo>
                  <a:close/>
                  <a:moveTo>
                    <a:pt x="1409185" y="3751905"/>
                  </a:moveTo>
                  <a:cubicBezTo>
                    <a:pt x="1410223" y="3874601"/>
                    <a:pt x="1412598" y="4196179"/>
                    <a:pt x="1412672" y="4201768"/>
                  </a:cubicBezTo>
                  <a:cubicBezTo>
                    <a:pt x="1092193" y="4202040"/>
                    <a:pt x="1075299" y="4201966"/>
                    <a:pt x="1021107" y="4202708"/>
                  </a:cubicBezTo>
                  <a:cubicBezTo>
                    <a:pt x="1014453" y="3861372"/>
                    <a:pt x="1017496" y="3915401"/>
                    <a:pt x="1015591" y="3753512"/>
                  </a:cubicBezTo>
                  <a:cubicBezTo>
                    <a:pt x="1184896" y="3756652"/>
                    <a:pt x="1299835" y="3752201"/>
                    <a:pt x="1409185" y="3751905"/>
                  </a:cubicBezTo>
                  <a:close/>
                  <a:moveTo>
                    <a:pt x="1015319" y="3730540"/>
                  </a:moveTo>
                  <a:cubicBezTo>
                    <a:pt x="1008121" y="3187802"/>
                    <a:pt x="969981" y="3281246"/>
                    <a:pt x="1141413" y="3281246"/>
                  </a:cubicBezTo>
                  <a:cubicBezTo>
                    <a:pt x="1280938" y="3281246"/>
                    <a:pt x="1285737" y="3279762"/>
                    <a:pt x="1399588" y="3279465"/>
                  </a:cubicBezTo>
                  <a:cubicBezTo>
                    <a:pt x="1408171" y="3695996"/>
                    <a:pt x="1407527" y="3605173"/>
                    <a:pt x="1408937" y="3728982"/>
                  </a:cubicBezTo>
                  <a:cubicBezTo>
                    <a:pt x="1288730" y="3729254"/>
                    <a:pt x="1183263" y="3733681"/>
                    <a:pt x="1015319" y="3730540"/>
                  </a:cubicBezTo>
                  <a:close/>
                  <a:moveTo>
                    <a:pt x="1412994" y="4224715"/>
                  </a:moveTo>
                  <a:cubicBezTo>
                    <a:pt x="1417842" y="4568003"/>
                    <a:pt x="1418435" y="4485315"/>
                    <a:pt x="1421725" y="4672278"/>
                  </a:cubicBezTo>
                  <a:cubicBezTo>
                    <a:pt x="1419969" y="4672278"/>
                    <a:pt x="1056452" y="4674182"/>
                    <a:pt x="1030654" y="4674553"/>
                  </a:cubicBezTo>
                  <a:cubicBezTo>
                    <a:pt x="1028527" y="4548098"/>
                    <a:pt x="1031248" y="4728854"/>
                    <a:pt x="1021577" y="4225654"/>
                  </a:cubicBezTo>
                  <a:cubicBezTo>
                    <a:pt x="1084599" y="4224839"/>
                    <a:pt x="1096249" y="4224987"/>
                    <a:pt x="1412994" y="4224715"/>
                  </a:cubicBezTo>
                  <a:close/>
                  <a:moveTo>
                    <a:pt x="2228724" y="3689419"/>
                  </a:moveTo>
                  <a:cubicBezTo>
                    <a:pt x="2229417" y="3734126"/>
                    <a:pt x="2285464" y="3740208"/>
                    <a:pt x="1883090" y="3729205"/>
                  </a:cubicBezTo>
                  <a:cubicBezTo>
                    <a:pt x="1825484" y="3727548"/>
                    <a:pt x="1839508" y="3792507"/>
                    <a:pt x="1832608" y="3351694"/>
                  </a:cubicBezTo>
                  <a:cubicBezTo>
                    <a:pt x="1831124" y="3256172"/>
                    <a:pt x="1769734" y="3281963"/>
                    <a:pt x="2179479" y="3280331"/>
                  </a:cubicBezTo>
                  <a:cubicBezTo>
                    <a:pt x="2248437" y="3280133"/>
                    <a:pt x="2221403" y="3220961"/>
                    <a:pt x="2228724" y="3689419"/>
                  </a:cubicBezTo>
                  <a:close/>
                  <a:moveTo>
                    <a:pt x="3063401" y="4202658"/>
                  </a:moveTo>
                  <a:cubicBezTo>
                    <a:pt x="2673147" y="4195314"/>
                    <a:pt x="2672231" y="4214849"/>
                    <a:pt x="2671514" y="4195141"/>
                  </a:cubicBezTo>
                  <a:cubicBezTo>
                    <a:pt x="2667284" y="4081272"/>
                    <a:pt x="2665875" y="3972348"/>
                    <a:pt x="2665256" y="3857812"/>
                  </a:cubicBezTo>
                  <a:cubicBezTo>
                    <a:pt x="2664564" y="3721490"/>
                    <a:pt x="2586849" y="3750693"/>
                    <a:pt x="3057366" y="3750297"/>
                  </a:cubicBezTo>
                  <a:cubicBezTo>
                    <a:pt x="3058479" y="3875516"/>
                    <a:pt x="3054249" y="3983574"/>
                    <a:pt x="3063401" y="4202658"/>
                  </a:cubicBezTo>
                  <a:close/>
                  <a:moveTo>
                    <a:pt x="3474012" y="4204142"/>
                  </a:moveTo>
                  <a:cubicBezTo>
                    <a:pt x="3205177" y="4204241"/>
                    <a:pt x="3168001" y="4204611"/>
                    <a:pt x="3083708" y="4203054"/>
                  </a:cubicBezTo>
                  <a:cubicBezTo>
                    <a:pt x="3074507" y="3983376"/>
                    <a:pt x="3078687" y="3869038"/>
                    <a:pt x="3077623" y="3750297"/>
                  </a:cubicBezTo>
                  <a:cubicBezTo>
                    <a:pt x="3551429" y="3749902"/>
                    <a:pt x="3470846" y="3727573"/>
                    <a:pt x="3470153" y="3857787"/>
                  </a:cubicBezTo>
                  <a:cubicBezTo>
                    <a:pt x="3469708" y="3943343"/>
                    <a:pt x="3469955" y="3970024"/>
                    <a:pt x="3474012" y="4204142"/>
                  </a:cubicBezTo>
                  <a:close/>
                  <a:moveTo>
                    <a:pt x="6333174" y="6093453"/>
                  </a:moveTo>
                  <a:cubicBezTo>
                    <a:pt x="5944478" y="6096074"/>
                    <a:pt x="5997458" y="6104704"/>
                    <a:pt x="5996618" y="6051070"/>
                  </a:cubicBezTo>
                  <a:cubicBezTo>
                    <a:pt x="5989222" y="5579076"/>
                    <a:pt x="5975890" y="5643540"/>
                    <a:pt x="6036637" y="5641859"/>
                  </a:cubicBezTo>
                  <a:cubicBezTo>
                    <a:pt x="6128029" y="5639485"/>
                    <a:pt x="6215242" y="5638916"/>
                    <a:pt x="6333001" y="5641611"/>
                  </a:cubicBezTo>
                  <a:cubicBezTo>
                    <a:pt x="6396345" y="5643071"/>
                    <a:pt x="6383780" y="5628160"/>
                    <a:pt x="6385116" y="5713939"/>
                  </a:cubicBezTo>
                  <a:cubicBezTo>
                    <a:pt x="6392066" y="6158831"/>
                    <a:pt x="6408737" y="6092958"/>
                    <a:pt x="6333174" y="6093453"/>
                  </a:cubicBezTo>
                  <a:close/>
                  <a:moveTo>
                    <a:pt x="6390755" y="6116103"/>
                  </a:moveTo>
                  <a:cubicBezTo>
                    <a:pt x="6393303" y="6253685"/>
                    <a:pt x="6395875" y="6285064"/>
                    <a:pt x="6398645" y="6563815"/>
                  </a:cubicBezTo>
                  <a:cubicBezTo>
                    <a:pt x="5961717" y="6564038"/>
                    <a:pt x="6006239" y="6568216"/>
                    <a:pt x="6006115" y="6557436"/>
                  </a:cubicBezTo>
                  <a:cubicBezTo>
                    <a:pt x="6000822" y="6050378"/>
                    <a:pt x="5978141" y="6115930"/>
                    <a:pt x="6036315" y="6116399"/>
                  </a:cubicBezTo>
                  <a:cubicBezTo>
                    <a:pt x="6197829" y="6117661"/>
                    <a:pt x="6331195" y="6116350"/>
                    <a:pt x="6390755" y="6116103"/>
                  </a:cubicBezTo>
                  <a:close/>
                  <a:moveTo>
                    <a:pt x="5175371" y="6114966"/>
                  </a:moveTo>
                  <a:cubicBezTo>
                    <a:pt x="5641634" y="6114570"/>
                    <a:pt x="5565898" y="6087395"/>
                    <a:pt x="5569361" y="6220328"/>
                  </a:cubicBezTo>
                  <a:cubicBezTo>
                    <a:pt x="5572378" y="6340008"/>
                    <a:pt x="5574381" y="6445420"/>
                    <a:pt x="5573541" y="6557806"/>
                  </a:cubicBezTo>
                  <a:cubicBezTo>
                    <a:pt x="5573442" y="6569378"/>
                    <a:pt x="5615984" y="6565867"/>
                    <a:pt x="5179749" y="6566114"/>
                  </a:cubicBezTo>
                  <a:cubicBezTo>
                    <a:pt x="5172502" y="6093577"/>
                    <a:pt x="5177498" y="6318990"/>
                    <a:pt x="5175371" y="6114966"/>
                  </a:cubicBezTo>
                  <a:close/>
                  <a:moveTo>
                    <a:pt x="3938642" y="6114817"/>
                  </a:moveTo>
                  <a:cubicBezTo>
                    <a:pt x="4147175" y="6117760"/>
                    <a:pt x="4231493" y="6115312"/>
                    <a:pt x="4330974" y="6114768"/>
                  </a:cubicBezTo>
                  <a:cubicBezTo>
                    <a:pt x="4337133" y="6538593"/>
                    <a:pt x="4337331" y="6563518"/>
                    <a:pt x="4337355" y="6566535"/>
                  </a:cubicBezTo>
                  <a:cubicBezTo>
                    <a:pt x="3898671" y="6566461"/>
                    <a:pt x="3943762" y="6571060"/>
                    <a:pt x="3943415" y="6557262"/>
                  </a:cubicBezTo>
                  <a:cubicBezTo>
                    <a:pt x="3936613" y="6274085"/>
                    <a:pt x="3939903" y="6245303"/>
                    <a:pt x="3938642" y="6114817"/>
                  </a:cubicBezTo>
                  <a:close/>
                  <a:moveTo>
                    <a:pt x="1885588" y="6588493"/>
                  </a:moveTo>
                  <a:cubicBezTo>
                    <a:pt x="2136070" y="6591188"/>
                    <a:pt x="2148709" y="6587034"/>
                    <a:pt x="2274383" y="6586143"/>
                  </a:cubicBezTo>
                  <a:cubicBezTo>
                    <a:pt x="2282249" y="7009177"/>
                    <a:pt x="2282076" y="6877926"/>
                    <a:pt x="2284945" y="7038479"/>
                  </a:cubicBezTo>
                  <a:cubicBezTo>
                    <a:pt x="2103223" y="7038010"/>
                    <a:pt x="2265652" y="7036872"/>
                    <a:pt x="1889323" y="7037144"/>
                  </a:cubicBezTo>
                  <a:cubicBezTo>
                    <a:pt x="1886998" y="6855794"/>
                    <a:pt x="1892712" y="6884948"/>
                    <a:pt x="1885588" y="6588493"/>
                  </a:cubicBezTo>
                  <a:close/>
                  <a:moveTo>
                    <a:pt x="2249897" y="5039157"/>
                  </a:moveTo>
                  <a:cubicBezTo>
                    <a:pt x="2251949" y="5170087"/>
                    <a:pt x="2271366" y="5147882"/>
                    <a:pt x="2179330" y="5148599"/>
                  </a:cubicBezTo>
                  <a:cubicBezTo>
                    <a:pt x="2047720" y="5149663"/>
                    <a:pt x="1962808" y="5149317"/>
                    <a:pt x="1882917" y="5148451"/>
                  </a:cubicBezTo>
                  <a:cubicBezTo>
                    <a:pt x="1852939" y="5148130"/>
                    <a:pt x="1864119" y="5202035"/>
                    <a:pt x="1856031" y="4701184"/>
                  </a:cubicBezTo>
                  <a:cubicBezTo>
                    <a:pt x="1856006" y="4699429"/>
                    <a:pt x="1823976" y="4689142"/>
                    <a:pt x="2179207" y="4697747"/>
                  </a:cubicBezTo>
                  <a:cubicBezTo>
                    <a:pt x="2277228" y="4700096"/>
                    <a:pt x="2243515" y="4630217"/>
                    <a:pt x="2249897" y="5039157"/>
                  </a:cubicBezTo>
                  <a:close/>
                  <a:moveTo>
                    <a:pt x="1882744" y="5171398"/>
                  </a:moveTo>
                  <a:cubicBezTo>
                    <a:pt x="2309926" y="5175997"/>
                    <a:pt x="2252222" y="5153174"/>
                    <a:pt x="2254002" y="5207574"/>
                  </a:cubicBezTo>
                  <a:cubicBezTo>
                    <a:pt x="2257515" y="5312665"/>
                    <a:pt x="2257342" y="5326834"/>
                    <a:pt x="2262041" y="5621113"/>
                  </a:cubicBezTo>
                  <a:cubicBezTo>
                    <a:pt x="1923975" y="5620569"/>
                    <a:pt x="1947745" y="5620297"/>
                    <a:pt x="1869412" y="5619110"/>
                  </a:cubicBezTo>
                  <a:cubicBezTo>
                    <a:pt x="1863674" y="5115218"/>
                    <a:pt x="1853780" y="5171101"/>
                    <a:pt x="1882744" y="5171398"/>
                  </a:cubicBezTo>
                  <a:close/>
                  <a:moveTo>
                    <a:pt x="1882694" y="5642353"/>
                  </a:moveTo>
                  <a:cubicBezTo>
                    <a:pt x="2329145" y="5649549"/>
                    <a:pt x="2261893" y="5613398"/>
                    <a:pt x="2263500" y="5713964"/>
                  </a:cubicBezTo>
                  <a:cubicBezTo>
                    <a:pt x="2270599" y="6167461"/>
                    <a:pt x="2289793" y="6090510"/>
                    <a:pt x="2179429" y="6090362"/>
                  </a:cubicBezTo>
                  <a:cubicBezTo>
                    <a:pt x="1813909" y="6089348"/>
                    <a:pt x="1875002" y="6111207"/>
                    <a:pt x="1874037" y="6051095"/>
                  </a:cubicBezTo>
                  <a:cubicBezTo>
                    <a:pt x="1866840" y="5591391"/>
                    <a:pt x="1866271" y="5642081"/>
                    <a:pt x="1882694" y="5642353"/>
                  </a:cubicBezTo>
                  <a:close/>
                  <a:moveTo>
                    <a:pt x="1883065" y="6115064"/>
                  </a:moveTo>
                  <a:cubicBezTo>
                    <a:pt x="1972702" y="6112765"/>
                    <a:pt x="2000132" y="6113087"/>
                    <a:pt x="2179429" y="6113308"/>
                  </a:cubicBezTo>
                  <a:cubicBezTo>
                    <a:pt x="2296323" y="6113630"/>
                    <a:pt x="2263896" y="6028198"/>
                    <a:pt x="2273839" y="6557781"/>
                  </a:cubicBezTo>
                  <a:cubicBezTo>
                    <a:pt x="2273864" y="6559611"/>
                    <a:pt x="2318954" y="6570195"/>
                    <a:pt x="1885019" y="6565496"/>
                  </a:cubicBezTo>
                  <a:cubicBezTo>
                    <a:pt x="1884994" y="6563765"/>
                    <a:pt x="1872998" y="6115312"/>
                    <a:pt x="1883065" y="6115064"/>
                  </a:cubicBezTo>
                  <a:close/>
                  <a:moveTo>
                    <a:pt x="2624371" y="5146448"/>
                  </a:moveTo>
                  <a:cubicBezTo>
                    <a:pt x="2201071" y="5146448"/>
                    <a:pt x="2272479" y="5181289"/>
                    <a:pt x="2270154" y="5038736"/>
                  </a:cubicBezTo>
                  <a:cubicBezTo>
                    <a:pt x="2267581" y="4874325"/>
                    <a:pt x="2271069" y="4869058"/>
                    <a:pt x="2268447" y="4701160"/>
                  </a:cubicBezTo>
                  <a:cubicBezTo>
                    <a:pt x="2268422" y="4699404"/>
                    <a:pt x="2660977" y="4694434"/>
                    <a:pt x="2661076" y="4701506"/>
                  </a:cubicBezTo>
                  <a:cubicBezTo>
                    <a:pt x="2669164" y="5217662"/>
                    <a:pt x="2679033" y="5146448"/>
                    <a:pt x="2624371" y="5146448"/>
                  </a:cubicBezTo>
                  <a:close/>
                  <a:moveTo>
                    <a:pt x="2666345" y="5169469"/>
                  </a:moveTo>
                  <a:cubicBezTo>
                    <a:pt x="2674532" y="5688470"/>
                    <a:pt x="2689941" y="5618393"/>
                    <a:pt x="2624371" y="5618393"/>
                  </a:cubicBezTo>
                  <a:cubicBezTo>
                    <a:pt x="2475744" y="5618393"/>
                    <a:pt x="2476139" y="5621187"/>
                    <a:pt x="2327784" y="5621187"/>
                  </a:cubicBezTo>
                  <a:cubicBezTo>
                    <a:pt x="2258727" y="5621187"/>
                    <a:pt x="2289075" y="5689533"/>
                    <a:pt x="2273147" y="5171052"/>
                  </a:cubicBezTo>
                  <a:cubicBezTo>
                    <a:pt x="2593156" y="5170112"/>
                    <a:pt x="2497163" y="5169074"/>
                    <a:pt x="2666345" y="5169469"/>
                  </a:cubicBezTo>
                  <a:close/>
                  <a:moveTo>
                    <a:pt x="2327784" y="5644134"/>
                  </a:moveTo>
                  <a:cubicBezTo>
                    <a:pt x="2476387" y="5644134"/>
                    <a:pt x="2476016" y="5641339"/>
                    <a:pt x="2624371" y="5641339"/>
                  </a:cubicBezTo>
                  <a:cubicBezTo>
                    <a:pt x="2687937" y="5641339"/>
                    <a:pt x="2671143" y="5569754"/>
                    <a:pt x="2680047" y="6093997"/>
                  </a:cubicBezTo>
                  <a:cubicBezTo>
                    <a:pt x="2512350" y="6095653"/>
                    <a:pt x="2509456" y="6090634"/>
                    <a:pt x="2288655" y="6090510"/>
                  </a:cubicBezTo>
                  <a:cubicBezTo>
                    <a:pt x="2281705" y="5572845"/>
                    <a:pt x="2268843" y="5644134"/>
                    <a:pt x="2327784" y="5644134"/>
                  </a:cubicBezTo>
                  <a:close/>
                  <a:moveTo>
                    <a:pt x="2327784" y="6113482"/>
                  </a:moveTo>
                  <a:cubicBezTo>
                    <a:pt x="2475101" y="6113482"/>
                    <a:pt x="2473715" y="6117216"/>
                    <a:pt x="2624371" y="6117216"/>
                  </a:cubicBezTo>
                  <a:cubicBezTo>
                    <a:pt x="2697633" y="6117216"/>
                    <a:pt x="2682298" y="6045951"/>
                    <a:pt x="2688160" y="6557657"/>
                  </a:cubicBezTo>
                  <a:cubicBezTo>
                    <a:pt x="2688259" y="6566139"/>
                    <a:pt x="2294270" y="6565843"/>
                    <a:pt x="2294121" y="6557312"/>
                  </a:cubicBezTo>
                  <a:cubicBezTo>
                    <a:pt x="2284401" y="6042539"/>
                    <a:pt x="2277994" y="6113482"/>
                    <a:pt x="2327784" y="6113482"/>
                  </a:cubicBezTo>
                  <a:close/>
                  <a:moveTo>
                    <a:pt x="2681234" y="4696066"/>
                  </a:moveTo>
                  <a:cubicBezTo>
                    <a:pt x="2759741" y="4696734"/>
                    <a:pt x="2897831" y="4702618"/>
                    <a:pt x="3069980" y="4697475"/>
                  </a:cubicBezTo>
                  <a:cubicBezTo>
                    <a:pt x="3072775" y="4871654"/>
                    <a:pt x="3077524" y="4985672"/>
                    <a:pt x="3078291" y="5147635"/>
                  </a:cubicBezTo>
                  <a:cubicBezTo>
                    <a:pt x="2751652" y="5148352"/>
                    <a:pt x="2834512" y="5147017"/>
                    <a:pt x="2686231" y="5146547"/>
                  </a:cubicBezTo>
                  <a:cubicBezTo>
                    <a:pt x="2681878" y="4869948"/>
                    <a:pt x="2683807" y="4854716"/>
                    <a:pt x="2681234" y="4696066"/>
                  </a:cubicBezTo>
                  <a:close/>
                  <a:moveTo>
                    <a:pt x="2686602" y="5169519"/>
                  </a:moveTo>
                  <a:cubicBezTo>
                    <a:pt x="2830282" y="5170038"/>
                    <a:pt x="2766270" y="5171274"/>
                    <a:pt x="3078390" y="5170607"/>
                  </a:cubicBezTo>
                  <a:cubicBezTo>
                    <a:pt x="3079008" y="5480934"/>
                    <a:pt x="3083213" y="5494905"/>
                    <a:pt x="3086651" y="5619852"/>
                  </a:cubicBezTo>
                  <a:cubicBezTo>
                    <a:pt x="2753582" y="5620618"/>
                    <a:pt x="2829639" y="5619209"/>
                    <a:pt x="2692761" y="5618541"/>
                  </a:cubicBezTo>
                  <a:cubicBezTo>
                    <a:pt x="2690460" y="5430911"/>
                    <a:pt x="2693676" y="5617478"/>
                    <a:pt x="2686602" y="5169519"/>
                  </a:cubicBezTo>
                  <a:close/>
                  <a:moveTo>
                    <a:pt x="3088630" y="5713964"/>
                  </a:moveTo>
                  <a:cubicBezTo>
                    <a:pt x="3095283" y="6149436"/>
                    <a:pt x="3104831" y="6091598"/>
                    <a:pt x="3069535" y="6091079"/>
                  </a:cubicBezTo>
                  <a:cubicBezTo>
                    <a:pt x="2646260" y="6084254"/>
                    <a:pt x="2700651" y="6117908"/>
                    <a:pt x="2699612" y="6051046"/>
                  </a:cubicBezTo>
                  <a:cubicBezTo>
                    <a:pt x="2694616" y="5744304"/>
                    <a:pt x="2693874" y="5703059"/>
                    <a:pt x="2693057" y="5641513"/>
                  </a:cubicBezTo>
                  <a:cubicBezTo>
                    <a:pt x="3156846" y="5643837"/>
                    <a:pt x="3087096" y="5617132"/>
                    <a:pt x="3088630" y="5713964"/>
                  </a:cubicBezTo>
                  <a:close/>
                  <a:moveTo>
                    <a:pt x="3090238" y="4696906"/>
                  </a:moveTo>
                  <a:cubicBezTo>
                    <a:pt x="3249747" y="4692653"/>
                    <a:pt x="3481927" y="4698440"/>
                    <a:pt x="3481976" y="4701630"/>
                  </a:cubicBezTo>
                  <a:cubicBezTo>
                    <a:pt x="3483336" y="4789238"/>
                    <a:pt x="3485439" y="4902365"/>
                    <a:pt x="3489421" y="5148599"/>
                  </a:cubicBezTo>
                  <a:cubicBezTo>
                    <a:pt x="3335451" y="5148451"/>
                    <a:pt x="3363970" y="5147091"/>
                    <a:pt x="3098598" y="5147585"/>
                  </a:cubicBezTo>
                  <a:cubicBezTo>
                    <a:pt x="3097608" y="4957680"/>
                    <a:pt x="3092340" y="4852713"/>
                    <a:pt x="3090238" y="4696906"/>
                  </a:cubicBezTo>
                  <a:close/>
                  <a:moveTo>
                    <a:pt x="2773023" y="6115064"/>
                  </a:moveTo>
                  <a:cubicBezTo>
                    <a:pt x="2873913" y="6112023"/>
                    <a:pt x="2968422" y="6112518"/>
                    <a:pt x="3069263" y="6114026"/>
                  </a:cubicBezTo>
                  <a:cubicBezTo>
                    <a:pt x="3102951" y="6114570"/>
                    <a:pt x="3096075" y="6095357"/>
                    <a:pt x="3094888" y="6219884"/>
                  </a:cubicBezTo>
                  <a:cubicBezTo>
                    <a:pt x="3090682" y="6616063"/>
                    <a:pt x="3120265" y="6564038"/>
                    <a:pt x="3069486" y="6563543"/>
                  </a:cubicBezTo>
                  <a:cubicBezTo>
                    <a:pt x="2677549" y="6559884"/>
                    <a:pt x="2708516" y="6567301"/>
                    <a:pt x="2708392" y="6557361"/>
                  </a:cubicBezTo>
                  <a:cubicBezTo>
                    <a:pt x="2702456" y="6038929"/>
                    <a:pt x="2674383" y="6117908"/>
                    <a:pt x="2773023" y="6115064"/>
                  </a:cubicBezTo>
                  <a:close/>
                  <a:moveTo>
                    <a:pt x="3098696" y="5207599"/>
                  </a:moveTo>
                  <a:cubicBezTo>
                    <a:pt x="3098696" y="5154311"/>
                    <a:pt x="3038914" y="5171175"/>
                    <a:pt x="3489792" y="5171546"/>
                  </a:cubicBezTo>
                  <a:cubicBezTo>
                    <a:pt x="3494294" y="5450742"/>
                    <a:pt x="3494294" y="5454599"/>
                    <a:pt x="3496272" y="5545324"/>
                  </a:cubicBezTo>
                  <a:cubicBezTo>
                    <a:pt x="3498301" y="5637556"/>
                    <a:pt x="3571835" y="5618788"/>
                    <a:pt x="3106908" y="5619802"/>
                  </a:cubicBezTo>
                  <a:cubicBezTo>
                    <a:pt x="3104583" y="5534963"/>
                    <a:pt x="3098696" y="5438131"/>
                    <a:pt x="3098696" y="5207599"/>
                  </a:cubicBezTo>
                  <a:close/>
                  <a:moveTo>
                    <a:pt x="3217717" y="5642650"/>
                  </a:moveTo>
                  <a:cubicBezTo>
                    <a:pt x="3367630" y="5642650"/>
                    <a:pt x="3362411" y="5640424"/>
                    <a:pt x="3498226" y="5640227"/>
                  </a:cubicBezTo>
                  <a:cubicBezTo>
                    <a:pt x="3499240" y="5694800"/>
                    <a:pt x="3499438" y="5712134"/>
                    <a:pt x="3504707" y="6051441"/>
                  </a:cubicBezTo>
                  <a:cubicBezTo>
                    <a:pt x="3505597" y="6108190"/>
                    <a:pt x="3549006" y="6091945"/>
                    <a:pt x="3217717" y="6092216"/>
                  </a:cubicBezTo>
                  <a:cubicBezTo>
                    <a:pt x="3094393" y="6092216"/>
                    <a:pt x="3115417" y="6101613"/>
                    <a:pt x="3114625" y="6050996"/>
                  </a:cubicBezTo>
                  <a:cubicBezTo>
                    <a:pt x="3107007" y="5559443"/>
                    <a:pt x="3077128" y="5642650"/>
                    <a:pt x="3217717" y="5642650"/>
                  </a:cubicBezTo>
                  <a:close/>
                  <a:moveTo>
                    <a:pt x="3502159" y="4698613"/>
                  </a:moveTo>
                  <a:cubicBezTo>
                    <a:pt x="3926275" y="4699305"/>
                    <a:pt x="3894071" y="4695547"/>
                    <a:pt x="3894170" y="4701630"/>
                  </a:cubicBezTo>
                  <a:cubicBezTo>
                    <a:pt x="3902258" y="5218479"/>
                    <a:pt x="3940645" y="5145805"/>
                    <a:pt x="3811162" y="5145805"/>
                  </a:cubicBezTo>
                  <a:cubicBezTo>
                    <a:pt x="3662807" y="5145805"/>
                    <a:pt x="3662584" y="5148599"/>
                    <a:pt x="3514403" y="5148599"/>
                  </a:cubicBezTo>
                  <a:cubicBezTo>
                    <a:pt x="3507996" y="5148599"/>
                    <a:pt x="3509975" y="5198746"/>
                    <a:pt x="3502159" y="4698613"/>
                  </a:cubicBezTo>
                  <a:close/>
                  <a:moveTo>
                    <a:pt x="3115120" y="6220180"/>
                  </a:moveTo>
                  <a:cubicBezTo>
                    <a:pt x="3116579" y="6082301"/>
                    <a:pt x="3032310" y="6115336"/>
                    <a:pt x="3505820" y="6114941"/>
                  </a:cubicBezTo>
                  <a:cubicBezTo>
                    <a:pt x="3508046" y="6231727"/>
                    <a:pt x="3513586" y="6372104"/>
                    <a:pt x="3512819" y="6557460"/>
                  </a:cubicBezTo>
                  <a:cubicBezTo>
                    <a:pt x="3512819" y="6559216"/>
                    <a:pt x="3559221" y="6566906"/>
                    <a:pt x="3119547" y="6563963"/>
                  </a:cubicBezTo>
                  <a:cubicBezTo>
                    <a:pt x="3116183" y="6448907"/>
                    <a:pt x="3114007" y="6335780"/>
                    <a:pt x="3115120" y="6220180"/>
                  </a:cubicBezTo>
                  <a:close/>
                  <a:moveTo>
                    <a:pt x="3510049" y="5171546"/>
                  </a:moveTo>
                  <a:cubicBezTo>
                    <a:pt x="3611830" y="5171546"/>
                    <a:pt x="3651058" y="5169024"/>
                    <a:pt x="3903816" y="5168703"/>
                  </a:cubicBezTo>
                  <a:cubicBezTo>
                    <a:pt x="3903074" y="5462809"/>
                    <a:pt x="3907724" y="5492036"/>
                    <a:pt x="3911038" y="5620000"/>
                  </a:cubicBezTo>
                  <a:cubicBezTo>
                    <a:pt x="3443564" y="5618665"/>
                    <a:pt x="3518607" y="5637655"/>
                    <a:pt x="3516554" y="5544755"/>
                  </a:cubicBezTo>
                  <a:cubicBezTo>
                    <a:pt x="3514155" y="5434743"/>
                    <a:pt x="3514403" y="5441766"/>
                    <a:pt x="3510049" y="5171546"/>
                  </a:cubicBezTo>
                  <a:close/>
                  <a:moveTo>
                    <a:pt x="3911607" y="5642972"/>
                  </a:moveTo>
                  <a:cubicBezTo>
                    <a:pt x="3913141" y="5710057"/>
                    <a:pt x="3918112" y="6089644"/>
                    <a:pt x="3918137" y="6091549"/>
                  </a:cubicBezTo>
                  <a:cubicBezTo>
                    <a:pt x="3468199" y="6086455"/>
                    <a:pt x="3526003" y="6115163"/>
                    <a:pt x="3524989" y="6051046"/>
                  </a:cubicBezTo>
                  <a:cubicBezTo>
                    <a:pt x="3520240" y="5744947"/>
                    <a:pt x="3519572" y="5698979"/>
                    <a:pt x="3518508" y="5640202"/>
                  </a:cubicBezTo>
                  <a:cubicBezTo>
                    <a:pt x="3657885" y="5640252"/>
                    <a:pt x="3575298" y="5642057"/>
                    <a:pt x="3911607" y="5642972"/>
                  </a:cubicBezTo>
                  <a:close/>
                  <a:moveTo>
                    <a:pt x="3918360" y="6114545"/>
                  </a:moveTo>
                  <a:cubicBezTo>
                    <a:pt x="3919572" y="6242088"/>
                    <a:pt x="3916282" y="6281355"/>
                    <a:pt x="3923356" y="6566683"/>
                  </a:cubicBezTo>
                  <a:cubicBezTo>
                    <a:pt x="3746260" y="6566955"/>
                    <a:pt x="3533027" y="6563914"/>
                    <a:pt x="3533052" y="6557583"/>
                  </a:cubicBezTo>
                  <a:cubicBezTo>
                    <a:pt x="3533819" y="6373440"/>
                    <a:pt x="3528451" y="6237711"/>
                    <a:pt x="3526077" y="6114892"/>
                  </a:cubicBezTo>
                  <a:cubicBezTo>
                    <a:pt x="3669757" y="6114867"/>
                    <a:pt x="3794293" y="6113037"/>
                    <a:pt x="3918360" y="6114545"/>
                  </a:cubicBezTo>
                  <a:close/>
                  <a:moveTo>
                    <a:pt x="3532978" y="6584858"/>
                  </a:moveTo>
                  <a:cubicBezTo>
                    <a:pt x="3686972" y="6585377"/>
                    <a:pt x="3615218" y="6590199"/>
                    <a:pt x="3923925" y="6589680"/>
                  </a:cubicBezTo>
                  <a:cubicBezTo>
                    <a:pt x="3924172" y="6600782"/>
                    <a:pt x="3932409" y="7035339"/>
                    <a:pt x="3932458" y="7038281"/>
                  </a:cubicBezTo>
                  <a:cubicBezTo>
                    <a:pt x="3656030" y="7039592"/>
                    <a:pt x="3697089" y="7036031"/>
                    <a:pt x="3541462" y="7035636"/>
                  </a:cubicBezTo>
                  <a:cubicBezTo>
                    <a:pt x="3538939" y="6892044"/>
                    <a:pt x="3532508" y="6771054"/>
                    <a:pt x="3532978" y="6584858"/>
                  </a:cubicBezTo>
                  <a:close/>
                  <a:moveTo>
                    <a:pt x="3931864" y="5643046"/>
                  </a:moveTo>
                  <a:cubicBezTo>
                    <a:pt x="4248510" y="5644134"/>
                    <a:pt x="4197558" y="5642675"/>
                    <a:pt x="4321402" y="5641735"/>
                  </a:cubicBezTo>
                  <a:cubicBezTo>
                    <a:pt x="4323504" y="5847244"/>
                    <a:pt x="4327387" y="5873677"/>
                    <a:pt x="4330628" y="6091796"/>
                  </a:cubicBezTo>
                  <a:cubicBezTo>
                    <a:pt x="4214254" y="6092390"/>
                    <a:pt x="4156846" y="6094813"/>
                    <a:pt x="3938369" y="6091821"/>
                  </a:cubicBezTo>
                  <a:cubicBezTo>
                    <a:pt x="3938345" y="6089867"/>
                    <a:pt x="3933546" y="5717920"/>
                    <a:pt x="3931864" y="5643046"/>
                  </a:cubicBezTo>
                  <a:close/>
                  <a:moveTo>
                    <a:pt x="4335599" y="5207203"/>
                  </a:moveTo>
                  <a:cubicBezTo>
                    <a:pt x="4333744" y="5151517"/>
                    <a:pt x="4278216" y="5170013"/>
                    <a:pt x="4701342" y="5170013"/>
                  </a:cubicBezTo>
                  <a:cubicBezTo>
                    <a:pt x="4743761" y="5170013"/>
                    <a:pt x="4719225" y="5115490"/>
                    <a:pt x="4732235" y="5545422"/>
                  </a:cubicBezTo>
                  <a:cubicBezTo>
                    <a:pt x="4734857" y="5632240"/>
                    <a:pt x="4801713" y="5618492"/>
                    <a:pt x="4404607" y="5618492"/>
                  </a:cubicBezTo>
                  <a:cubicBezTo>
                    <a:pt x="4312794" y="5618492"/>
                    <a:pt x="4351652" y="5688099"/>
                    <a:pt x="4335599" y="5207203"/>
                  </a:cubicBezTo>
                  <a:close/>
                  <a:moveTo>
                    <a:pt x="4404632" y="5641438"/>
                  </a:moveTo>
                  <a:cubicBezTo>
                    <a:pt x="4793798" y="5641438"/>
                    <a:pt x="4734634" y="5617972"/>
                    <a:pt x="4736143" y="5713964"/>
                  </a:cubicBezTo>
                  <a:cubicBezTo>
                    <a:pt x="4742970" y="6149138"/>
                    <a:pt x="4752195" y="6089966"/>
                    <a:pt x="4701367" y="6089966"/>
                  </a:cubicBezTo>
                  <a:cubicBezTo>
                    <a:pt x="4296124" y="6089966"/>
                    <a:pt x="4351182" y="6107053"/>
                    <a:pt x="4350291" y="6051046"/>
                  </a:cubicBezTo>
                  <a:cubicBezTo>
                    <a:pt x="4342747" y="5573562"/>
                    <a:pt x="4317024" y="5641438"/>
                    <a:pt x="4404632" y="5641438"/>
                  </a:cubicBezTo>
                  <a:close/>
                  <a:moveTo>
                    <a:pt x="4404632" y="6114570"/>
                  </a:moveTo>
                  <a:cubicBezTo>
                    <a:pt x="4551924" y="6114570"/>
                    <a:pt x="4559764" y="6112913"/>
                    <a:pt x="4701367" y="6112913"/>
                  </a:cubicBezTo>
                  <a:cubicBezTo>
                    <a:pt x="4756549" y="6112913"/>
                    <a:pt x="4739952" y="6049315"/>
                    <a:pt x="4747521" y="6562727"/>
                  </a:cubicBezTo>
                  <a:cubicBezTo>
                    <a:pt x="4584795" y="6561713"/>
                    <a:pt x="4557860" y="6566560"/>
                    <a:pt x="4357662" y="6566535"/>
                  </a:cubicBezTo>
                  <a:cubicBezTo>
                    <a:pt x="4350588" y="6051540"/>
                    <a:pt x="4329737" y="6114570"/>
                    <a:pt x="4404632" y="6114570"/>
                  </a:cubicBezTo>
                  <a:close/>
                  <a:moveTo>
                    <a:pt x="4739383" y="4701160"/>
                  </a:moveTo>
                  <a:cubicBezTo>
                    <a:pt x="4739309" y="4695794"/>
                    <a:pt x="5133299" y="4695027"/>
                    <a:pt x="5133397" y="4701555"/>
                  </a:cubicBezTo>
                  <a:cubicBezTo>
                    <a:pt x="5136341" y="4889705"/>
                    <a:pt x="5133076" y="4822793"/>
                    <a:pt x="5138418" y="5146052"/>
                  </a:cubicBezTo>
                  <a:cubicBezTo>
                    <a:pt x="4956722" y="5143160"/>
                    <a:pt x="4853754" y="5146522"/>
                    <a:pt x="4748139" y="5146943"/>
                  </a:cubicBezTo>
                  <a:cubicBezTo>
                    <a:pt x="4747966" y="4979663"/>
                    <a:pt x="4741882" y="4860774"/>
                    <a:pt x="4739383" y="4701160"/>
                  </a:cubicBezTo>
                  <a:close/>
                  <a:moveTo>
                    <a:pt x="4747867" y="5207697"/>
                  </a:moveTo>
                  <a:cubicBezTo>
                    <a:pt x="4748188" y="5165018"/>
                    <a:pt x="4689123" y="5161804"/>
                    <a:pt x="5138765" y="5169098"/>
                  </a:cubicBezTo>
                  <a:cubicBezTo>
                    <a:pt x="5145839" y="5585357"/>
                    <a:pt x="5142945" y="5447799"/>
                    <a:pt x="5144973" y="5619679"/>
                  </a:cubicBezTo>
                  <a:cubicBezTo>
                    <a:pt x="4691399" y="5611692"/>
                    <a:pt x="4755609" y="5648436"/>
                    <a:pt x="4752468" y="5544681"/>
                  </a:cubicBezTo>
                  <a:cubicBezTo>
                    <a:pt x="4748090" y="5399507"/>
                    <a:pt x="4747298" y="5298966"/>
                    <a:pt x="4747867" y="5207697"/>
                  </a:cubicBezTo>
                  <a:close/>
                  <a:moveTo>
                    <a:pt x="5145270" y="5642625"/>
                  </a:moveTo>
                  <a:cubicBezTo>
                    <a:pt x="5148287" y="5873207"/>
                    <a:pt x="5152517" y="5903078"/>
                    <a:pt x="5154842" y="6092043"/>
                  </a:cubicBezTo>
                  <a:cubicBezTo>
                    <a:pt x="4998943" y="6092167"/>
                    <a:pt x="4949475" y="6092563"/>
                    <a:pt x="4849722" y="6091079"/>
                  </a:cubicBezTo>
                  <a:cubicBezTo>
                    <a:pt x="4734783" y="6089373"/>
                    <a:pt x="4763326" y="6159623"/>
                    <a:pt x="4756351" y="5713568"/>
                  </a:cubicBezTo>
                  <a:cubicBezTo>
                    <a:pt x="4754916" y="5620940"/>
                    <a:pt x="4680838" y="5635108"/>
                    <a:pt x="5145270" y="5642625"/>
                  </a:cubicBezTo>
                  <a:close/>
                  <a:moveTo>
                    <a:pt x="5155114" y="6114991"/>
                  </a:moveTo>
                  <a:cubicBezTo>
                    <a:pt x="5157736" y="6373909"/>
                    <a:pt x="5151800" y="6065560"/>
                    <a:pt x="5159517" y="6566114"/>
                  </a:cubicBezTo>
                  <a:cubicBezTo>
                    <a:pt x="4735624" y="6566337"/>
                    <a:pt x="4965799" y="6564878"/>
                    <a:pt x="4767803" y="6562900"/>
                  </a:cubicBezTo>
                  <a:cubicBezTo>
                    <a:pt x="4766591" y="6465722"/>
                    <a:pt x="4767209" y="6512580"/>
                    <a:pt x="4761075" y="6113062"/>
                  </a:cubicBezTo>
                  <a:cubicBezTo>
                    <a:pt x="4927412" y="6113951"/>
                    <a:pt x="4773714" y="6115312"/>
                    <a:pt x="5155114" y="6114991"/>
                  </a:cubicBezTo>
                  <a:close/>
                  <a:moveTo>
                    <a:pt x="5159071" y="5169420"/>
                  </a:moveTo>
                  <a:cubicBezTo>
                    <a:pt x="5605571" y="5176492"/>
                    <a:pt x="5550216" y="5145088"/>
                    <a:pt x="5551404" y="5207846"/>
                  </a:cubicBezTo>
                  <a:cubicBezTo>
                    <a:pt x="5553729" y="5330938"/>
                    <a:pt x="5555361" y="5426188"/>
                    <a:pt x="5556474" y="5545225"/>
                  </a:cubicBezTo>
                  <a:cubicBezTo>
                    <a:pt x="5557241" y="5628308"/>
                    <a:pt x="5637107" y="5627368"/>
                    <a:pt x="5165280" y="5620000"/>
                  </a:cubicBezTo>
                  <a:cubicBezTo>
                    <a:pt x="5163697" y="5484420"/>
                    <a:pt x="5165403" y="5533232"/>
                    <a:pt x="5159071" y="5169420"/>
                  </a:cubicBezTo>
                  <a:close/>
                  <a:moveTo>
                    <a:pt x="5159888" y="6589062"/>
                  </a:moveTo>
                  <a:cubicBezTo>
                    <a:pt x="5162312" y="6746228"/>
                    <a:pt x="5163004" y="6799144"/>
                    <a:pt x="5165205" y="6895383"/>
                  </a:cubicBezTo>
                  <a:cubicBezTo>
                    <a:pt x="5169386" y="7085387"/>
                    <a:pt x="5237652" y="7029034"/>
                    <a:pt x="4849425" y="7037367"/>
                  </a:cubicBezTo>
                  <a:cubicBezTo>
                    <a:pt x="4756895" y="7039246"/>
                    <a:pt x="4775075" y="7124382"/>
                    <a:pt x="4768100" y="6585847"/>
                  </a:cubicBezTo>
                  <a:cubicBezTo>
                    <a:pt x="4920758" y="6587404"/>
                    <a:pt x="4774753" y="6589259"/>
                    <a:pt x="5159888" y="6589062"/>
                  </a:cubicBezTo>
                  <a:close/>
                  <a:moveTo>
                    <a:pt x="5166566" y="5713617"/>
                  </a:moveTo>
                  <a:cubicBezTo>
                    <a:pt x="5165156" y="5623314"/>
                    <a:pt x="5089495" y="5642650"/>
                    <a:pt x="5557562" y="5640721"/>
                  </a:cubicBezTo>
                  <a:cubicBezTo>
                    <a:pt x="5560704" y="5872688"/>
                    <a:pt x="5561817" y="5820142"/>
                    <a:pt x="5566615" y="6093799"/>
                  </a:cubicBezTo>
                  <a:cubicBezTo>
                    <a:pt x="5112571" y="6093033"/>
                    <a:pt x="5175421" y="6107078"/>
                    <a:pt x="5174555" y="6051046"/>
                  </a:cubicBezTo>
                  <a:cubicBezTo>
                    <a:pt x="5171909" y="5882282"/>
                    <a:pt x="5169163" y="5878153"/>
                    <a:pt x="5166566" y="5713617"/>
                  </a:cubicBezTo>
                  <a:close/>
                  <a:moveTo>
                    <a:pt x="5591250" y="5145855"/>
                  </a:moveTo>
                  <a:cubicBezTo>
                    <a:pt x="5563771" y="5145855"/>
                    <a:pt x="5570696" y="5162175"/>
                    <a:pt x="5568767" y="5038711"/>
                  </a:cubicBezTo>
                  <a:cubicBezTo>
                    <a:pt x="5562534" y="4646537"/>
                    <a:pt x="5552195" y="4698143"/>
                    <a:pt x="5591250" y="4698143"/>
                  </a:cubicBezTo>
                  <a:cubicBezTo>
                    <a:pt x="5739902" y="4698143"/>
                    <a:pt x="5739037" y="4697352"/>
                    <a:pt x="5888010" y="4697352"/>
                  </a:cubicBezTo>
                  <a:cubicBezTo>
                    <a:pt x="5986847" y="4697352"/>
                    <a:pt x="5956746" y="4630044"/>
                    <a:pt x="5963152" y="5039082"/>
                  </a:cubicBezTo>
                  <a:cubicBezTo>
                    <a:pt x="5965403" y="5182946"/>
                    <a:pt x="6039482" y="5145855"/>
                    <a:pt x="5591250" y="5145855"/>
                  </a:cubicBezTo>
                  <a:close/>
                  <a:moveTo>
                    <a:pt x="5964463" y="5170730"/>
                  </a:moveTo>
                  <a:cubicBezTo>
                    <a:pt x="5965007" y="5409645"/>
                    <a:pt x="5967629" y="5464935"/>
                    <a:pt x="5970696" y="5620371"/>
                  </a:cubicBezTo>
                  <a:cubicBezTo>
                    <a:pt x="5811582" y="5622769"/>
                    <a:pt x="5741881" y="5617577"/>
                    <a:pt x="5577548" y="5617700"/>
                  </a:cubicBezTo>
                  <a:cubicBezTo>
                    <a:pt x="5576261" y="5511150"/>
                    <a:pt x="5576781" y="5477719"/>
                    <a:pt x="5570993" y="5168826"/>
                  </a:cubicBezTo>
                  <a:cubicBezTo>
                    <a:pt x="5744750" y="5168653"/>
                    <a:pt x="5695331" y="5170854"/>
                    <a:pt x="5964463" y="5170730"/>
                  </a:cubicBezTo>
                  <a:close/>
                  <a:moveTo>
                    <a:pt x="5573367" y="6588864"/>
                  </a:moveTo>
                  <a:cubicBezTo>
                    <a:pt x="5572428" y="6785865"/>
                    <a:pt x="5579749" y="6886530"/>
                    <a:pt x="5582470" y="7034350"/>
                  </a:cubicBezTo>
                  <a:cubicBezTo>
                    <a:pt x="5407130" y="7034499"/>
                    <a:pt x="5423677" y="7039147"/>
                    <a:pt x="5188233" y="7037070"/>
                  </a:cubicBezTo>
                  <a:cubicBezTo>
                    <a:pt x="5185438" y="6866575"/>
                    <a:pt x="5185661" y="6948423"/>
                    <a:pt x="5180120" y="6589062"/>
                  </a:cubicBezTo>
                  <a:lnTo>
                    <a:pt x="5573367" y="6588864"/>
                  </a:lnTo>
                  <a:close/>
                  <a:moveTo>
                    <a:pt x="5578883" y="5713617"/>
                  </a:moveTo>
                  <a:cubicBezTo>
                    <a:pt x="5577275" y="5611098"/>
                    <a:pt x="5516059" y="5643887"/>
                    <a:pt x="5888010" y="5643887"/>
                  </a:cubicBezTo>
                  <a:cubicBezTo>
                    <a:pt x="5996593" y="5643887"/>
                    <a:pt x="5968792" y="5567899"/>
                    <a:pt x="5976360" y="6051490"/>
                  </a:cubicBezTo>
                  <a:cubicBezTo>
                    <a:pt x="5977226" y="6106682"/>
                    <a:pt x="6038591" y="6093824"/>
                    <a:pt x="5591250" y="6093824"/>
                  </a:cubicBezTo>
                  <a:cubicBezTo>
                    <a:pt x="5587540" y="6093824"/>
                    <a:pt x="5585512" y="6137814"/>
                    <a:pt x="5578883" y="5713617"/>
                  </a:cubicBezTo>
                  <a:close/>
                  <a:moveTo>
                    <a:pt x="5591250" y="6116771"/>
                  </a:moveTo>
                  <a:cubicBezTo>
                    <a:pt x="6053258" y="6116771"/>
                    <a:pt x="5976162" y="6083586"/>
                    <a:pt x="5980021" y="6220378"/>
                  </a:cubicBezTo>
                  <a:cubicBezTo>
                    <a:pt x="5983335" y="6342333"/>
                    <a:pt x="5984547" y="6434936"/>
                    <a:pt x="5985833" y="6557657"/>
                  </a:cubicBezTo>
                  <a:cubicBezTo>
                    <a:pt x="5985957" y="6568735"/>
                    <a:pt x="6023404" y="6565892"/>
                    <a:pt x="5593798" y="6565892"/>
                  </a:cubicBezTo>
                  <a:cubicBezTo>
                    <a:pt x="5596395" y="6230961"/>
                    <a:pt x="5580565" y="6116771"/>
                    <a:pt x="5591250" y="6116771"/>
                  </a:cubicBezTo>
                  <a:close/>
                  <a:moveTo>
                    <a:pt x="5593649" y="6588864"/>
                  </a:moveTo>
                  <a:cubicBezTo>
                    <a:pt x="5607377" y="6588864"/>
                    <a:pt x="5932358" y="6588542"/>
                    <a:pt x="5986155" y="6588146"/>
                  </a:cubicBezTo>
                  <a:cubicBezTo>
                    <a:pt x="5988752" y="6826913"/>
                    <a:pt x="5991621" y="6882326"/>
                    <a:pt x="5994193" y="7036625"/>
                  </a:cubicBezTo>
                  <a:cubicBezTo>
                    <a:pt x="5764908" y="7038405"/>
                    <a:pt x="5767506" y="7034523"/>
                    <a:pt x="5602727" y="7034375"/>
                  </a:cubicBezTo>
                  <a:cubicBezTo>
                    <a:pt x="5599858" y="6877480"/>
                    <a:pt x="5592710" y="6782602"/>
                    <a:pt x="5593649" y="6588864"/>
                  </a:cubicBezTo>
                  <a:close/>
                  <a:moveTo>
                    <a:pt x="6333446" y="5618640"/>
                  </a:moveTo>
                  <a:cubicBezTo>
                    <a:pt x="5934535" y="5609540"/>
                    <a:pt x="5991844" y="5652912"/>
                    <a:pt x="5989370" y="5544730"/>
                  </a:cubicBezTo>
                  <a:cubicBezTo>
                    <a:pt x="5986773" y="5431924"/>
                    <a:pt x="5984795" y="5319514"/>
                    <a:pt x="5984795" y="5207599"/>
                  </a:cubicBezTo>
                  <a:cubicBezTo>
                    <a:pt x="5984795" y="5152259"/>
                    <a:pt x="5926818" y="5174563"/>
                    <a:pt x="6376335" y="5168629"/>
                  </a:cubicBezTo>
                  <a:cubicBezTo>
                    <a:pt x="6382840" y="5690473"/>
                    <a:pt x="6403938" y="5620247"/>
                    <a:pt x="6333446" y="5618640"/>
                  </a:cubicBezTo>
                  <a:close/>
                  <a:moveTo>
                    <a:pt x="6333100" y="5146349"/>
                  </a:moveTo>
                  <a:cubicBezTo>
                    <a:pt x="6243439" y="5147932"/>
                    <a:pt x="6233570" y="5147635"/>
                    <a:pt x="5984646" y="5147759"/>
                  </a:cubicBezTo>
                  <a:cubicBezTo>
                    <a:pt x="5984448" y="5111805"/>
                    <a:pt x="5979674" y="4745545"/>
                    <a:pt x="5978957" y="4697253"/>
                  </a:cubicBezTo>
                  <a:cubicBezTo>
                    <a:pt x="5981480" y="4697253"/>
                    <a:pt x="6261990" y="4696684"/>
                    <a:pt x="6368964" y="4696190"/>
                  </a:cubicBezTo>
                  <a:cubicBezTo>
                    <a:pt x="6377102" y="5215536"/>
                    <a:pt x="6392857" y="5145311"/>
                    <a:pt x="6333100" y="5146349"/>
                  </a:cubicBezTo>
                  <a:close/>
                  <a:moveTo>
                    <a:pt x="6333174" y="4673416"/>
                  </a:moveTo>
                  <a:cubicBezTo>
                    <a:pt x="6196864" y="4674157"/>
                    <a:pt x="6169435" y="4673539"/>
                    <a:pt x="6036365" y="4674059"/>
                  </a:cubicBezTo>
                  <a:cubicBezTo>
                    <a:pt x="5957216" y="4674380"/>
                    <a:pt x="5979452" y="4746138"/>
                    <a:pt x="5970300" y="4224715"/>
                  </a:cubicBezTo>
                  <a:cubicBezTo>
                    <a:pt x="6090459" y="4225185"/>
                    <a:pt x="6068569" y="4225976"/>
                    <a:pt x="6360010" y="4225358"/>
                  </a:cubicBezTo>
                  <a:cubicBezTo>
                    <a:pt x="6362682" y="4734888"/>
                    <a:pt x="6390483" y="4673094"/>
                    <a:pt x="6333174" y="4673416"/>
                  </a:cubicBezTo>
                  <a:close/>
                  <a:moveTo>
                    <a:pt x="6333223" y="4202435"/>
                  </a:moveTo>
                  <a:cubicBezTo>
                    <a:pt x="5927114" y="4203548"/>
                    <a:pt x="5969905" y="4203252"/>
                    <a:pt x="5969756" y="4194993"/>
                  </a:cubicBezTo>
                  <a:cubicBezTo>
                    <a:pt x="5960431" y="3670131"/>
                    <a:pt x="5937750" y="3749234"/>
                    <a:pt x="6036216" y="3750965"/>
                  </a:cubicBezTo>
                  <a:cubicBezTo>
                    <a:pt x="6408959" y="3757468"/>
                    <a:pt x="6355954" y="3715729"/>
                    <a:pt x="6356523" y="3858578"/>
                  </a:cubicBezTo>
                  <a:cubicBezTo>
                    <a:pt x="6357784" y="4254932"/>
                    <a:pt x="6375000" y="4202312"/>
                    <a:pt x="6333223" y="4202435"/>
                  </a:cubicBezTo>
                  <a:close/>
                  <a:moveTo>
                    <a:pt x="6333298" y="3730046"/>
                  </a:moveTo>
                  <a:cubicBezTo>
                    <a:pt x="5903964" y="3725422"/>
                    <a:pt x="5961569" y="3742953"/>
                    <a:pt x="5960728" y="3688974"/>
                  </a:cubicBezTo>
                  <a:cubicBezTo>
                    <a:pt x="5953184" y="3204220"/>
                    <a:pt x="5929217" y="3277710"/>
                    <a:pt x="6036216" y="3280034"/>
                  </a:cubicBezTo>
                  <a:cubicBezTo>
                    <a:pt x="6408217" y="3288021"/>
                    <a:pt x="6345146" y="3246702"/>
                    <a:pt x="6346753" y="3352089"/>
                  </a:cubicBezTo>
                  <a:cubicBezTo>
                    <a:pt x="6353382" y="3774629"/>
                    <a:pt x="6368865" y="3730392"/>
                    <a:pt x="6333298" y="3730046"/>
                  </a:cubicBezTo>
                  <a:close/>
                  <a:moveTo>
                    <a:pt x="5888034" y="4674380"/>
                  </a:moveTo>
                  <a:cubicBezTo>
                    <a:pt x="5739383" y="4674380"/>
                    <a:pt x="5740248" y="4675171"/>
                    <a:pt x="5591275" y="4675171"/>
                  </a:cubicBezTo>
                  <a:cubicBezTo>
                    <a:pt x="5551651" y="4675171"/>
                    <a:pt x="5563746" y="4722252"/>
                    <a:pt x="5558032" y="4363830"/>
                  </a:cubicBezTo>
                  <a:cubicBezTo>
                    <a:pt x="5555460" y="4199617"/>
                    <a:pt x="5544923" y="4224739"/>
                    <a:pt x="5591275" y="4224739"/>
                  </a:cubicBezTo>
                  <a:cubicBezTo>
                    <a:pt x="5893798" y="4224591"/>
                    <a:pt x="5901589" y="4224542"/>
                    <a:pt x="5950018" y="4224665"/>
                  </a:cubicBezTo>
                  <a:cubicBezTo>
                    <a:pt x="5959417" y="4752172"/>
                    <a:pt x="5982024" y="4674380"/>
                    <a:pt x="5888034" y="4674380"/>
                  </a:cubicBezTo>
                  <a:close/>
                  <a:moveTo>
                    <a:pt x="5888034" y="4201644"/>
                  </a:moveTo>
                  <a:cubicBezTo>
                    <a:pt x="5554471" y="4201817"/>
                    <a:pt x="5590459" y="4201817"/>
                    <a:pt x="5555980" y="4201768"/>
                  </a:cubicBezTo>
                  <a:cubicBezTo>
                    <a:pt x="5555138" y="4122492"/>
                    <a:pt x="5550043" y="3752127"/>
                    <a:pt x="5550018" y="3750347"/>
                  </a:cubicBezTo>
                  <a:cubicBezTo>
                    <a:pt x="5551824" y="3750347"/>
                    <a:pt x="5883904" y="3749506"/>
                    <a:pt x="5941485" y="3749803"/>
                  </a:cubicBezTo>
                  <a:cubicBezTo>
                    <a:pt x="5950562" y="4274046"/>
                    <a:pt x="5976063" y="4201644"/>
                    <a:pt x="5888034" y="4201644"/>
                  </a:cubicBezTo>
                  <a:close/>
                  <a:moveTo>
                    <a:pt x="5550290" y="5145904"/>
                  </a:moveTo>
                  <a:cubicBezTo>
                    <a:pt x="5443538" y="5146151"/>
                    <a:pt x="5319373" y="5148995"/>
                    <a:pt x="5158700" y="5146399"/>
                  </a:cubicBezTo>
                  <a:cubicBezTo>
                    <a:pt x="5153432" y="4836987"/>
                    <a:pt x="5156746" y="4899200"/>
                    <a:pt x="5153655" y="4701160"/>
                  </a:cubicBezTo>
                  <a:cubicBezTo>
                    <a:pt x="5153531" y="4694088"/>
                    <a:pt x="5124147" y="4696981"/>
                    <a:pt x="5543118" y="4698069"/>
                  </a:cubicBezTo>
                  <a:cubicBezTo>
                    <a:pt x="5549524" y="5103027"/>
                    <a:pt x="5549351" y="5093804"/>
                    <a:pt x="5550290" y="5145904"/>
                  </a:cubicBezTo>
                  <a:close/>
                  <a:moveTo>
                    <a:pt x="5153209" y="4674133"/>
                  </a:moveTo>
                  <a:cubicBezTo>
                    <a:pt x="5145715" y="4198776"/>
                    <a:pt x="5144355" y="4223206"/>
                    <a:pt x="5146111" y="4223206"/>
                  </a:cubicBezTo>
                  <a:cubicBezTo>
                    <a:pt x="5300501" y="4223849"/>
                    <a:pt x="5307130" y="4223058"/>
                    <a:pt x="5442796" y="4224146"/>
                  </a:cubicBezTo>
                  <a:cubicBezTo>
                    <a:pt x="5566046" y="4225135"/>
                    <a:pt x="5534263" y="4142645"/>
                    <a:pt x="5542722" y="4675097"/>
                  </a:cubicBezTo>
                  <a:cubicBezTo>
                    <a:pt x="5451107" y="4674825"/>
                    <a:pt x="5351255" y="4672822"/>
                    <a:pt x="5153209" y="4674133"/>
                  </a:cubicBezTo>
                  <a:close/>
                  <a:moveTo>
                    <a:pt x="5144750" y="4194943"/>
                  </a:moveTo>
                  <a:cubicBezTo>
                    <a:pt x="5133645" y="3712490"/>
                    <a:pt x="5141040" y="3752102"/>
                    <a:pt x="5146111" y="3752102"/>
                  </a:cubicBezTo>
                  <a:cubicBezTo>
                    <a:pt x="5607649" y="3754007"/>
                    <a:pt x="5529366" y="3714121"/>
                    <a:pt x="5531171" y="3858009"/>
                  </a:cubicBezTo>
                  <a:cubicBezTo>
                    <a:pt x="5532952" y="4013470"/>
                    <a:pt x="5534213" y="4045689"/>
                    <a:pt x="5535623" y="4195438"/>
                  </a:cubicBezTo>
                  <a:cubicBezTo>
                    <a:pt x="5535697" y="4204686"/>
                    <a:pt x="5144924" y="4203252"/>
                    <a:pt x="5144750" y="4194943"/>
                  </a:cubicBezTo>
                  <a:close/>
                  <a:moveTo>
                    <a:pt x="5442747" y="3728364"/>
                  </a:moveTo>
                  <a:cubicBezTo>
                    <a:pt x="5083385" y="3733681"/>
                    <a:pt x="5139358" y="3742731"/>
                    <a:pt x="5138493" y="3688949"/>
                  </a:cubicBezTo>
                  <a:cubicBezTo>
                    <a:pt x="5131468" y="3229393"/>
                    <a:pt x="5124889" y="3279465"/>
                    <a:pt x="5146111" y="3279589"/>
                  </a:cubicBezTo>
                  <a:cubicBezTo>
                    <a:pt x="5593229" y="3282581"/>
                    <a:pt x="5523701" y="3257162"/>
                    <a:pt x="5525185" y="3352065"/>
                  </a:cubicBezTo>
                  <a:cubicBezTo>
                    <a:pt x="5527708" y="3513262"/>
                    <a:pt x="5526199" y="3520927"/>
                    <a:pt x="5528846" y="3689394"/>
                  </a:cubicBezTo>
                  <a:cubicBezTo>
                    <a:pt x="5529588" y="3737810"/>
                    <a:pt x="5546729" y="3726806"/>
                    <a:pt x="5442747" y="3728364"/>
                  </a:cubicBezTo>
                  <a:close/>
                  <a:moveTo>
                    <a:pt x="5132952" y="4674256"/>
                  </a:moveTo>
                  <a:cubicBezTo>
                    <a:pt x="5054323" y="4674677"/>
                    <a:pt x="5060655" y="4674603"/>
                    <a:pt x="4738988" y="4674751"/>
                  </a:cubicBezTo>
                  <a:cubicBezTo>
                    <a:pt x="4736341" y="4489791"/>
                    <a:pt x="4739532" y="4550917"/>
                    <a:pt x="4733670" y="4226545"/>
                  </a:cubicBezTo>
                  <a:cubicBezTo>
                    <a:pt x="4893304" y="4225877"/>
                    <a:pt x="4821822" y="4221846"/>
                    <a:pt x="5125136" y="4223132"/>
                  </a:cubicBezTo>
                  <a:cubicBezTo>
                    <a:pt x="5126596" y="4287349"/>
                    <a:pt x="5132730" y="4660038"/>
                    <a:pt x="5132952" y="4674256"/>
                  </a:cubicBezTo>
                  <a:close/>
                  <a:moveTo>
                    <a:pt x="4733249" y="4203548"/>
                  </a:moveTo>
                  <a:cubicBezTo>
                    <a:pt x="4725334" y="3748146"/>
                    <a:pt x="4727016" y="3868543"/>
                    <a:pt x="4724963" y="3753141"/>
                  </a:cubicBezTo>
                  <a:cubicBezTo>
                    <a:pt x="4885092" y="3752968"/>
                    <a:pt x="4875322" y="3750990"/>
                    <a:pt x="5119101" y="3752003"/>
                  </a:cubicBezTo>
                  <a:cubicBezTo>
                    <a:pt x="5120313" y="3861471"/>
                    <a:pt x="5118607" y="3949772"/>
                    <a:pt x="5124518" y="4195561"/>
                  </a:cubicBezTo>
                  <a:cubicBezTo>
                    <a:pt x="5124592" y="4200185"/>
                    <a:pt x="5159022" y="4201718"/>
                    <a:pt x="4733249" y="4203548"/>
                  </a:cubicBezTo>
                  <a:close/>
                  <a:moveTo>
                    <a:pt x="4724543" y="3730194"/>
                  </a:moveTo>
                  <a:cubicBezTo>
                    <a:pt x="4721352" y="3540264"/>
                    <a:pt x="4723059" y="3543330"/>
                    <a:pt x="4718953" y="3279441"/>
                  </a:cubicBezTo>
                  <a:cubicBezTo>
                    <a:pt x="5181654" y="3279367"/>
                    <a:pt x="5110889" y="3254788"/>
                    <a:pt x="5112398" y="3352065"/>
                  </a:cubicBezTo>
                  <a:cubicBezTo>
                    <a:pt x="5114723" y="3501788"/>
                    <a:pt x="5115440" y="3515191"/>
                    <a:pt x="5118211" y="3689345"/>
                  </a:cubicBezTo>
                  <a:cubicBezTo>
                    <a:pt x="5119076" y="3742855"/>
                    <a:pt x="5181926" y="3729700"/>
                    <a:pt x="4724543" y="3730194"/>
                  </a:cubicBezTo>
                  <a:close/>
                  <a:moveTo>
                    <a:pt x="4719077" y="4697698"/>
                  </a:moveTo>
                  <a:cubicBezTo>
                    <a:pt x="4721575" y="4863519"/>
                    <a:pt x="4727733" y="4977289"/>
                    <a:pt x="4727857" y="5147017"/>
                  </a:cubicBezTo>
                  <a:cubicBezTo>
                    <a:pt x="4597830" y="5147264"/>
                    <a:pt x="4546359" y="5145484"/>
                    <a:pt x="4333695" y="5145484"/>
                  </a:cubicBezTo>
                  <a:cubicBezTo>
                    <a:pt x="4328649" y="4960845"/>
                    <a:pt x="4331221" y="4863568"/>
                    <a:pt x="4328501" y="4697599"/>
                  </a:cubicBezTo>
                  <a:cubicBezTo>
                    <a:pt x="4379181" y="4697920"/>
                    <a:pt x="4389891" y="4697846"/>
                    <a:pt x="4719077" y="4697698"/>
                  </a:cubicBezTo>
                  <a:close/>
                  <a:moveTo>
                    <a:pt x="4404632" y="4674875"/>
                  </a:moveTo>
                  <a:cubicBezTo>
                    <a:pt x="4307155" y="4674875"/>
                    <a:pt x="4329886" y="4702767"/>
                    <a:pt x="4324741" y="4532297"/>
                  </a:cubicBezTo>
                  <a:cubicBezTo>
                    <a:pt x="4321699" y="4431756"/>
                    <a:pt x="4319497" y="4318802"/>
                    <a:pt x="4320017" y="4225877"/>
                  </a:cubicBezTo>
                  <a:cubicBezTo>
                    <a:pt x="4333596" y="4225951"/>
                    <a:pt x="4663548" y="4226668"/>
                    <a:pt x="4713388" y="4226594"/>
                  </a:cubicBezTo>
                  <a:cubicBezTo>
                    <a:pt x="4719200" y="4549285"/>
                    <a:pt x="4716183" y="4497333"/>
                    <a:pt x="4718730" y="4674751"/>
                  </a:cubicBezTo>
                  <a:lnTo>
                    <a:pt x="4404632" y="4674875"/>
                  </a:lnTo>
                  <a:close/>
                  <a:moveTo>
                    <a:pt x="4320907" y="5545076"/>
                  </a:moveTo>
                  <a:cubicBezTo>
                    <a:pt x="4321006" y="5635875"/>
                    <a:pt x="4391696" y="5621929"/>
                    <a:pt x="3959616" y="5620198"/>
                  </a:cubicBezTo>
                  <a:cubicBezTo>
                    <a:pt x="3930751" y="5620074"/>
                    <a:pt x="3920858" y="5685725"/>
                    <a:pt x="3923925" y="5208044"/>
                  </a:cubicBezTo>
                  <a:cubicBezTo>
                    <a:pt x="3924246" y="5155399"/>
                    <a:pt x="3861793" y="5168455"/>
                    <a:pt x="4314105" y="5168455"/>
                  </a:cubicBezTo>
                  <a:cubicBezTo>
                    <a:pt x="4317519" y="5281731"/>
                    <a:pt x="4320709" y="5366026"/>
                    <a:pt x="4320907" y="5545076"/>
                  </a:cubicBezTo>
                  <a:close/>
                  <a:moveTo>
                    <a:pt x="3924098" y="5145706"/>
                  </a:moveTo>
                  <a:cubicBezTo>
                    <a:pt x="3923776" y="4935030"/>
                    <a:pt x="3916480" y="4863741"/>
                    <a:pt x="3914377" y="4697920"/>
                  </a:cubicBezTo>
                  <a:cubicBezTo>
                    <a:pt x="4099561" y="4695596"/>
                    <a:pt x="4022243" y="4695027"/>
                    <a:pt x="4308219" y="4697450"/>
                  </a:cubicBezTo>
                  <a:cubicBezTo>
                    <a:pt x="4311113" y="4874844"/>
                    <a:pt x="4308194" y="4953625"/>
                    <a:pt x="4313388" y="5145484"/>
                  </a:cubicBezTo>
                  <a:cubicBezTo>
                    <a:pt x="3962188" y="5145508"/>
                    <a:pt x="4067383" y="5145484"/>
                    <a:pt x="3924098" y="5145706"/>
                  </a:cubicBezTo>
                  <a:close/>
                  <a:moveTo>
                    <a:pt x="4256376" y="4673910"/>
                  </a:moveTo>
                  <a:cubicBezTo>
                    <a:pt x="4161298" y="4672624"/>
                    <a:pt x="4056846" y="4672501"/>
                    <a:pt x="3959443" y="4674207"/>
                  </a:cubicBezTo>
                  <a:cubicBezTo>
                    <a:pt x="3884598" y="4675518"/>
                    <a:pt x="3925904" y="4732118"/>
                    <a:pt x="3909158" y="4224739"/>
                  </a:cubicBezTo>
                  <a:cubicBezTo>
                    <a:pt x="4242154" y="4223973"/>
                    <a:pt x="4145641" y="4224393"/>
                    <a:pt x="4299760" y="4225704"/>
                  </a:cubicBezTo>
                  <a:cubicBezTo>
                    <a:pt x="4296989" y="4731698"/>
                    <a:pt x="4341981" y="4674949"/>
                    <a:pt x="4256376" y="4673910"/>
                  </a:cubicBezTo>
                  <a:close/>
                  <a:moveTo>
                    <a:pt x="4299957" y="4195141"/>
                  </a:moveTo>
                  <a:cubicBezTo>
                    <a:pt x="4299858" y="4207678"/>
                    <a:pt x="4339829" y="4200111"/>
                    <a:pt x="3959517" y="4201619"/>
                  </a:cubicBezTo>
                  <a:cubicBezTo>
                    <a:pt x="3889495" y="4201817"/>
                    <a:pt x="3906834" y="4271152"/>
                    <a:pt x="3901318" y="3854795"/>
                  </a:cubicBezTo>
                  <a:cubicBezTo>
                    <a:pt x="3899760" y="3731777"/>
                    <a:pt x="3884474" y="3751781"/>
                    <a:pt x="3959418" y="3752894"/>
                  </a:cubicBezTo>
                  <a:cubicBezTo>
                    <a:pt x="4052097" y="3754378"/>
                    <a:pt x="4086626" y="3754031"/>
                    <a:pt x="4295011" y="3754081"/>
                  </a:cubicBezTo>
                  <a:cubicBezTo>
                    <a:pt x="4300180" y="4081049"/>
                    <a:pt x="4300823" y="4091336"/>
                    <a:pt x="4299957" y="4195141"/>
                  </a:cubicBezTo>
                  <a:close/>
                  <a:moveTo>
                    <a:pt x="3899562" y="3729156"/>
                  </a:moveTo>
                  <a:cubicBezTo>
                    <a:pt x="3896643" y="3539349"/>
                    <a:pt x="3895876" y="3514374"/>
                    <a:pt x="3892265" y="3278699"/>
                  </a:cubicBezTo>
                  <a:cubicBezTo>
                    <a:pt x="4001887" y="3277982"/>
                    <a:pt x="4036811" y="3275781"/>
                    <a:pt x="4286081" y="3278378"/>
                  </a:cubicBezTo>
                  <a:cubicBezTo>
                    <a:pt x="4291375" y="3624213"/>
                    <a:pt x="4289668" y="3417444"/>
                    <a:pt x="4294640" y="3731134"/>
                  </a:cubicBezTo>
                  <a:cubicBezTo>
                    <a:pt x="3891449" y="3731059"/>
                    <a:pt x="4064587" y="3730689"/>
                    <a:pt x="3899562" y="3729156"/>
                  </a:cubicBezTo>
                  <a:close/>
                  <a:moveTo>
                    <a:pt x="3893131" y="4532668"/>
                  </a:moveTo>
                  <a:cubicBezTo>
                    <a:pt x="3892537" y="4715650"/>
                    <a:pt x="3976386" y="4676383"/>
                    <a:pt x="3501813" y="4675641"/>
                  </a:cubicBezTo>
                  <a:cubicBezTo>
                    <a:pt x="3496990" y="4368256"/>
                    <a:pt x="3495852" y="4293605"/>
                    <a:pt x="3494714" y="4227088"/>
                  </a:cubicBezTo>
                  <a:cubicBezTo>
                    <a:pt x="3677326" y="4227039"/>
                    <a:pt x="3593428" y="4225283"/>
                    <a:pt x="3888827" y="4224789"/>
                  </a:cubicBezTo>
                  <a:cubicBezTo>
                    <a:pt x="3891548" y="4306166"/>
                    <a:pt x="3893502" y="4413557"/>
                    <a:pt x="3893131" y="4532668"/>
                  </a:cubicBezTo>
                  <a:close/>
                  <a:moveTo>
                    <a:pt x="3811162" y="4201891"/>
                  </a:moveTo>
                  <a:cubicBezTo>
                    <a:pt x="3459245" y="4201891"/>
                    <a:pt x="3494442" y="4211362"/>
                    <a:pt x="3494145" y="4195067"/>
                  </a:cubicBezTo>
                  <a:cubicBezTo>
                    <a:pt x="3485266" y="3693895"/>
                    <a:pt x="3485043" y="3753487"/>
                    <a:pt x="3514403" y="3753487"/>
                  </a:cubicBezTo>
                  <a:cubicBezTo>
                    <a:pt x="3953952" y="3753487"/>
                    <a:pt x="3879280" y="3719413"/>
                    <a:pt x="3881036" y="3855190"/>
                  </a:cubicBezTo>
                  <a:cubicBezTo>
                    <a:pt x="3883188" y="4017624"/>
                    <a:pt x="3884276" y="4095737"/>
                    <a:pt x="3887813" y="4195759"/>
                  </a:cubicBezTo>
                  <a:cubicBezTo>
                    <a:pt x="3888110" y="4203845"/>
                    <a:pt x="3899636" y="4201891"/>
                    <a:pt x="3811162" y="4201891"/>
                  </a:cubicBezTo>
                  <a:close/>
                  <a:moveTo>
                    <a:pt x="3811162" y="3728809"/>
                  </a:moveTo>
                  <a:cubicBezTo>
                    <a:pt x="3438444" y="3728809"/>
                    <a:pt x="3490460" y="3746662"/>
                    <a:pt x="3489520" y="3688924"/>
                  </a:cubicBezTo>
                  <a:cubicBezTo>
                    <a:pt x="3482149" y="3218093"/>
                    <a:pt x="3463129" y="3278773"/>
                    <a:pt x="3514378" y="3278773"/>
                  </a:cubicBezTo>
                  <a:cubicBezTo>
                    <a:pt x="3778612" y="3278897"/>
                    <a:pt x="3822565" y="3279021"/>
                    <a:pt x="3872008" y="3278798"/>
                  </a:cubicBezTo>
                  <a:cubicBezTo>
                    <a:pt x="3880022" y="3803436"/>
                    <a:pt x="3907675" y="3728809"/>
                    <a:pt x="3811162" y="3728809"/>
                  </a:cubicBezTo>
                  <a:close/>
                  <a:moveTo>
                    <a:pt x="3481556" y="4675592"/>
                  </a:moveTo>
                  <a:cubicBezTo>
                    <a:pt x="3369312" y="4675147"/>
                    <a:pt x="3250292" y="4669806"/>
                    <a:pt x="3089891" y="4673910"/>
                  </a:cubicBezTo>
                  <a:cubicBezTo>
                    <a:pt x="3087962" y="4527995"/>
                    <a:pt x="3091746" y="4409403"/>
                    <a:pt x="3084623" y="4226075"/>
                  </a:cubicBezTo>
                  <a:cubicBezTo>
                    <a:pt x="3170302" y="4227633"/>
                    <a:pt x="3217148" y="4227187"/>
                    <a:pt x="3474407" y="4227088"/>
                  </a:cubicBezTo>
                  <a:cubicBezTo>
                    <a:pt x="3475966" y="4315686"/>
                    <a:pt x="3476708" y="4365685"/>
                    <a:pt x="3481556" y="4675592"/>
                  </a:cubicBezTo>
                  <a:close/>
                  <a:moveTo>
                    <a:pt x="3077401" y="3727326"/>
                  </a:moveTo>
                  <a:cubicBezTo>
                    <a:pt x="3075422" y="3559650"/>
                    <a:pt x="3071563" y="3505992"/>
                    <a:pt x="3068620" y="3279416"/>
                  </a:cubicBezTo>
                  <a:cubicBezTo>
                    <a:pt x="3096050" y="3279416"/>
                    <a:pt x="3348659" y="3279119"/>
                    <a:pt x="3460185" y="3278823"/>
                  </a:cubicBezTo>
                  <a:cubicBezTo>
                    <a:pt x="3463970" y="3544097"/>
                    <a:pt x="3467606" y="3535986"/>
                    <a:pt x="3469856" y="3730343"/>
                  </a:cubicBezTo>
                  <a:cubicBezTo>
                    <a:pt x="3285637" y="3729329"/>
                    <a:pt x="3463005" y="3727004"/>
                    <a:pt x="3077401" y="3727326"/>
                  </a:cubicBezTo>
                  <a:close/>
                  <a:moveTo>
                    <a:pt x="3069115" y="4674479"/>
                  </a:moveTo>
                  <a:cubicBezTo>
                    <a:pt x="2884400" y="4679795"/>
                    <a:pt x="2785612" y="4673960"/>
                    <a:pt x="2680863" y="4673094"/>
                  </a:cubicBezTo>
                  <a:cubicBezTo>
                    <a:pt x="2672479" y="4141829"/>
                    <a:pt x="2640745" y="4227682"/>
                    <a:pt x="2772874" y="4225555"/>
                  </a:cubicBezTo>
                  <a:cubicBezTo>
                    <a:pt x="2870475" y="4223973"/>
                    <a:pt x="2963574" y="4223825"/>
                    <a:pt x="3064316" y="4225729"/>
                  </a:cubicBezTo>
                  <a:cubicBezTo>
                    <a:pt x="3068917" y="4343653"/>
                    <a:pt x="3070871" y="4674405"/>
                    <a:pt x="3069115" y="4674479"/>
                  </a:cubicBezTo>
                  <a:close/>
                  <a:moveTo>
                    <a:pt x="2921081" y="3727449"/>
                  </a:moveTo>
                  <a:cubicBezTo>
                    <a:pt x="2783213" y="3727449"/>
                    <a:pt x="2779008" y="3729057"/>
                    <a:pt x="2664044" y="3729378"/>
                  </a:cubicBezTo>
                  <a:cubicBezTo>
                    <a:pt x="2659691" y="3414971"/>
                    <a:pt x="2658875" y="3359606"/>
                    <a:pt x="2657490" y="3281518"/>
                  </a:cubicBezTo>
                  <a:cubicBezTo>
                    <a:pt x="3112078" y="3280133"/>
                    <a:pt x="3047794" y="3250460"/>
                    <a:pt x="3049402" y="3352089"/>
                  </a:cubicBezTo>
                  <a:cubicBezTo>
                    <a:pt x="3056525" y="3806799"/>
                    <a:pt x="3094492" y="3727301"/>
                    <a:pt x="2921081" y="3727449"/>
                  </a:cubicBezTo>
                  <a:close/>
                  <a:moveTo>
                    <a:pt x="2660631" y="4672970"/>
                  </a:moveTo>
                  <a:cubicBezTo>
                    <a:pt x="2471836" y="4672031"/>
                    <a:pt x="2460136" y="4678039"/>
                    <a:pt x="2268027" y="4676333"/>
                  </a:cubicBezTo>
                  <a:cubicBezTo>
                    <a:pt x="2258702" y="4154267"/>
                    <a:pt x="2227735" y="4223652"/>
                    <a:pt x="2327784" y="4223652"/>
                  </a:cubicBezTo>
                  <a:cubicBezTo>
                    <a:pt x="2473765" y="4223652"/>
                    <a:pt x="2476782" y="4226742"/>
                    <a:pt x="2624371" y="4226742"/>
                  </a:cubicBezTo>
                  <a:cubicBezTo>
                    <a:pt x="2663846" y="4226742"/>
                    <a:pt x="2652617" y="4165542"/>
                    <a:pt x="2660631" y="4672970"/>
                  </a:cubicBezTo>
                  <a:close/>
                  <a:moveTo>
                    <a:pt x="2624371" y="4203795"/>
                  </a:moveTo>
                  <a:cubicBezTo>
                    <a:pt x="2622169" y="4203795"/>
                    <a:pt x="2258207" y="4202633"/>
                    <a:pt x="2258183" y="4195314"/>
                  </a:cubicBezTo>
                  <a:cubicBezTo>
                    <a:pt x="2257119" y="3684943"/>
                    <a:pt x="2214032" y="3753735"/>
                    <a:pt x="2327784" y="3753735"/>
                  </a:cubicBezTo>
                  <a:cubicBezTo>
                    <a:pt x="2707453" y="3753735"/>
                    <a:pt x="2644257" y="3718102"/>
                    <a:pt x="2644974" y="3857935"/>
                  </a:cubicBezTo>
                  <a:cubicBezTo>
                    <a:pt x="2647052" y="4256415"/>
                    <a:pt x="2666963" y="4203795"/>
                    <a:pt x="2624371" y="4203795"/>
                  </a:cubicBezTo>
                  <a:close/>
                  <a:moveTo>
                    <a:pt x="2624371" y="3729452"/>
                  </a:moveTo>
                  <a:cubicBezTo>
                    <a:pt x="2192019" y="3729452"/>
                    <a:pt x="2249921" y="3748542"/>
                    <a:pt x="2248981" y="3689023"/>
                  </a:cubicBezTo>
                  <a:cubicBezTo>
                    <a:pt x="2246335" y="3520581"/>
                    <a:pt x="2249699" y="3520482"/>
                    <a:pt x="2247052" y="3351645"/>
                  </a:cubicBezTo>
                  <a:cubicBezTo>
                    <a:pt x="2245642" y="3261711"/>
                    <a:pt x="2229343" y="3280084"/>
                    <a:pt x="2327784" y="3280084"/>
                  </a:cubicBezTo>
                  <a:cubicBezTo>
                    <a:pt x="2699760" y="3280084"/>
                    <a:pt x="2636960" y="3258719"/>
                    <a:pt x="2638420" y="3352040"/>
                  </a:cubicBezTo>
                  <a:cubicBezTo>
                    <a:pt x="2645321" y="3787685"/>
                    <a:pt x="2649995" y="3729452"/>
                    <a:pt x="2624371" y="3729452"/>
                  </a:cubicBezTo>
                  <a:close/>
                  <a:moveTo>
                    <a:pt x="2247745" y="4676111"/>
                  </a:moveTo>
                  <a:cubicBezTo>
                    <a:pt x="2100874" y="4674232"/>
                    <a:pt x="2202135" y="4672105"/>
                    <a:pt x="1855586" y="4673440"/>
                  </a:cubicBezTo>
                  <a:cubicBezTo>
                    <a:pt x="1846830" y="4157802"/>
                    <a:pt x="1829120" y="4223652"/>
                    <a:pt x="1882941" y="4223206"/>
                  </a:cubicBezTo>
                  <a:cubicBezTo>
                    <a:pt x="1972553" y="4222489"/>
                    <a:pt x="2045840" y="4222217"/>
                    <a:pt x="2179355" y="4223107"/>
                  </a:cubicBezTo>
                  <a:cubicBezTo>
                    <a:pt x="2252395" y="4223676"/>
                    <a:pt x="2238173" y="4147665"/>
                    <a:pt x="2247745" y="4676111"/>
                  </a:cubicBezTo>
                  <a:close/>
                  <a:moveTo>
                    <a:pt x="1842724" y="5171002"/>
                  </a:moveTo>
                  <a:cubicBezTo>
                    <a:pt x="1849254" y="5518445"/>
                    <a:pt x="1847621" y="5486176"/>
                    <a:pt x="1849105" y="5618813"/>
                  </a:cubicBezTo>
                  <a:cubicBezTo>
                    <a:pt x="1785836" y="5617947"/>
                    <a:pt x="1767953" y="5618146"/>
                    <a:pt x="1456674" y="5618071"/>
                  </a:cubicBezTo>
                  <a:cubicBezTo>
                    <a:pt x="1453929" y="5494262"/>
                    <a:pt x="1451307" y="5460707"/>
                    <a:pt x="1449229" y="5169098"/>
                  </a:cubicBezTo>
                  <a:cubicBezTo>
                    <a:pt x="1451975" y="5169123"/>
                    <a:pt x="1840671" y="5171002"/>
                    <a:pt x="1842724" y="5171002"/>
                  </a:cubicBezTo>
                  <a:close/>
                  <a:moveTo>
                    <a:pt x="1449056" y="5146151"/>
                  </a:moveTo>
                  <a:cubicBezTo>
                    <a:pt x="1448487" y="5084086"/>
                    <a:pt x="1447869" y="5051743"/>
                    <a:pt x="1442477" y="4701160"/>
                  </a:cubicBezTo>
                  <a:cubicBezTo>
                    <a:pt x="1442304" y="4689612"/>
                    <a:pt x="1421898" y="4697846"/>
                    <a:pt x="1835699" y="4696486"/>
                  </a:cubicBezTo>
                  <a:cubicBezTo>
                    <a:pt x="1838247" y="4850290"/>
                    <a:pt x="1838371" y="4930109"/>
                    <a:pt x="1842303" y="5148056"/>
                  </a:cubicBezTo>
                  <a:cubicBezTo>
                    <a:pt x="1840275" y="5148031"/>
                    <a:pt x="1450936" y="5146151"/>
                    <a:pt x="1449056" y="5146151"/>
                  </a:cubicBezTo>
                  <a:close/>
                  <a:moveTo>
                    <a:pt x="1734537" y="5641092"/>
                  </a:moveTo>
                  <a:cubicBezTo>
                    <a:pt x="1884970" y="5641092"/>
                    <a:pt x="1846088" y="5559369"/>
                    <a:pt x="1853780" y="6051490"/>
                  </a:cubicBezTo>
                  <a:cubicBezTo>
                    <a:pt x="1854769" y="6114397"/>
                    <a:pt x="1906736" y="6091327"/>
                    <a:pt x="1463229" y="6089719"/>
                  </a:cubicBezTo>
                  <a:cubicBezTo>
                    <a:pt x="1460310" y="5937770"/>
                    <a:pt x="1460805" y="5821428"/>
                    <a:pt x="1457169" y="5641043"/>
                  </a:cubicBezTo>
                  <a:lnTo>
                    <a:pt x="1734537" y="5641092"/>
                  </a:lnTo>
                  <a:close/>
                  <a:moveTo>
                    <a:pt x="2179479" y="4200136"/>
                  </a:moveTo>
                  <a:cubicBezTo>
                    <a:pt x="2088680" y="4199419"/>
                    <a:pt x="1986330" y="4199345"/>
                    <a:pt x="1882744" y="4200185"/>
                  </a:cubicBezTo>
                  <a:cubicBezTo>
                    <a:pt x="1830604" y="4200606"/>
                    <a:pt x="1847250" y="4268878"/>
                    <a:pt x="1839682" y="3751064"/>
                  </a:cubicBezTo>
                  <a:cubicBezTo>
                    <a:pt x="1993726" y="3754378"/>
                    <a:pt x="1902333" y="3754748"/>
                    <a:pt x="2229887" y="3753833"/>
                  </a:cubicBezTo>
                  <a:cubicBezTo>
                    <a:pt x="2240325" y="4270806"/>
                    <a:pt x="2260310" y="4200680"/>
                    <a:pt x="2179479" y="4200136"/>
                  </a:cubicBezTo>
                  <a:close/>
                  <a:moveTo>
                    <a:pt x="1835328" y="4673514"/>
                  </a:moveTo>
                  <a:cubicBezTo>
                    <a:pt x="1597288" y="4674380"/>
                    <a:pt x="1615566" y="4672303"/>
                    <a:pt x="1442007" y="4672278"/>
                  </a:cubicBezTo>
                  <a:cubicBezTo>
                    <a:pt x="1433795" y="4192173"/>
                    <a:pt x="1429120" y="4224715"/>
                    <a:pt x="1437901" y="4224690"/>
                  </a:cubicBezTo>
                  <a:cubicBezTo>
                    <a:pt x="1440820" y="4224690"/>
                    <a:pt x="1824272" y="4223602"/>
                    <a:pt x="1826424" y="4223577"/>
                  </a:cubicBezTo>
                  <a:cubicBezTo>
                    <a:pt x="1830283" y="4461800"/>
                    <a:pt x="1834265" y="4612166"/>
                    <a:pt x="1835328" y="4673514"/>
                  </a:cubicBezTo>
                  <a:close/>
                  <a:moveTo>
                    <a:pt x="1432855" y="4195190"/>
                  </a:moveTo>
                  <a:cubicBezTo>
                    <a:pt x="1431495" y="4095613"/>
                    <a:pt x="1423555" y="3751855"/>
                    <a:pt x="1437926" y="3751855"/>
                  </a:cubicBezTo>
                  <a:cubicBezTo>
                    <a:pt x="1896026" y="3751855"/>
                    <a:pt x="1819103" y="3715580"/>
                    <a:pt x="1820884" y="3858009"/>
                  </a:cubicBezTo>
                  <a:cubicBezTo>
                    <a:pt x="1822417" y="3980830"/>
                    <a:pt x="1823357" y="4032262"/>
                    <a:pt x="1826078" y="4200606"/>
                  </a:cubicBezTo>
                  <a:cubicBezTo>
                    <a:pt x="1384080" y="4203128"/>
                    <a:pt x="1432979" y="4204364"/>
                    <a:pt x="1432855" y="4195190"/>
                  </a:cubicBezTo>
                  <a:close/>
                  <a:moveTo>
                    <a:pt x="1734537" y="3727103"/>
                  </a:moveTo>
                  <a:cubicBezTo>
                    <a:pt x="1372108" y="3727103"/>
                    <a:pt x="1429565" y="3747108"/>
                    <a:pt x="1428650" y="3688924"/>
                  </a:cubicBezTo>
                  <a:cubicBezTo>
                    <a:pt x="1421478" y="3229962"/>
                    <a:pt x="1408690" y="3279367"/>
                    <a:pt x="1437901" y="3279367"/>
                  </a:cubicBezTo>
                  <a:cubicBezTo>
                    <a:pt x="1880369" y="3279367"/>
                    <a:pt x="1810866" y="3257162"/>
                    <a:pt x="1812350" y="3352089"/>
                  </a:cubicBezTo>
                  <a:cubicBezTo>
                    <a:pt x="1819350" y="3798046"/>
                    <a:pt x="1842526" y="3727103"/>
                    <a:pt x="1734537" y="3727103"/>
                  </a:cubicBezTo>
                  <a:close/>
                  <a:moveTo>
                    <a:pt x="1422121" y="4695250"/>
                  </a:moveTo>
                  <a:cubicBezTo>
                    <a:pt x="1422145" y="4697426"/>
                    <a:pt x="1428131" y="5074912"/>
                    <a:pt x="1428774" y="5146151"/>
                  </a:cubicBezTo>
                  <a:cubicBezTo>
                    <a:pt x="1305969" y="5146102"/>
                    <a:pt x="1452420" y="5145879"/>
                    <a:pt x="1037901" y="5144791"/>
                  </a:cubicBezTo>
                  <a:cubicBezTo>
                    <a:pt x="1037011" y="5075753"/>
                    <a:pt x="1035997" y="5014776"/>
                    <a:pt x="1031075" y="4701184"/>
                  </a:cubicBezTo>
                  <a:cubicBezTo>
                    <a:pt x="1031025" y="4696610"/>
                    <a:pt x="997090" y="4695621"/>
                    <a:pt x="1422121" y="4695250"/>
                  </a:cubicBezTo>
                  <a:close/>
                  <a:moveTo>
                    <a:pt x="1428972" y="5169098"/>
                  </a:moveTo>
                  <a:cubicBezTo>
                    <a:pt x="1431198" y="5473392"/>
                    <a:pt x="1433696" y="5495968"/>
                    <a:pt x="1436392" y="5618071"/>
                  </a:cubicBezTo>
                  <a:cubicBezTo>
                    <a:pt x="1434265" y="5618071"/>
                    <a:pt x="1047547" y="5618813"/>
                    <a:pt x="1044629" y="5618838"/>
                  </a:cubicBezTo>
                  <a:cubicBezTo>
                    <a:pt x="1038148" y="5198153"/>
                    <a:pt x="1040375" y="5344687"/>
                    <a:pt x="1038173" y="5167738"/>
                  </a:cubicBezTo>
                  <a:cubicBezTo>
                    <a:pt x="1411089" y="5168604"/>
                    <a:pt x="1290980" y="5169049"/>
                    <a:pt x="1428972" y="5169098"/>
                  </a:cubicBezTo>
                  <a:close/>
                  <a:moveTo>
                    <a:pt x="1436887" y="5641043"/>
                  </a:moveTo>
                  <a:cubicBezTo>
                    <a:pt x="1440745" y="5832160"/>
                    <a:pt x="1439632" y="5914551"/>
                    <a:pt x="1442972" y="6089669"/>
                  </a:cubicBezTo>
                  <a:cubicBezTo>
                    <a:pt x="1440498" y="6089669"/>
                    <a:pt x="1397807" y="6089497"/>
                    <a:pt x="1050169" y="6090510"/>
                  </a:cubicBezTo>
                  <a:cubicBezTo>
                    <a:pt x="1046781" y="5882208"/>
                    <a:pt x="1049155" y="5912796"/>
                    <a:pt x="1045000" y="5641809"/>
                  </a:cubicBezTo>
                  <a:cubicBezTo>
                    <a:pt x="1049872" y="5641809"/>
                    <a:pt x="1413043" y="5641043"/>
                    <a:pt x="1436887" y="5641043"/>
                  </a:cubicBezTo>
                  <a:close/>
                  <a:moveTo>
                    <a:pt x="1437901" y="6112616"/>
                  </a:moveTo>
                  <a:cubicBezTo>
                    <a:pt x="1446236" y="6112616"/>
                    <a:pt x="1442403" y="6100698"/>
                    <a:pt x="1446533" y="6220427"/>
                  </a:cubicBezTo>
                  <a:cubicBezTo>
                    <a:pt x="1459766" y="6604763"/>
                    <a:pt x="1456823" y="6565991"/>
                    <a:pt x="1437901" y="6565991"/>
                  </a:cubicBezTo>
                  <a:cubicBezTo>
                    <a:pt x="1435452" y="6565991"/>
                    <a:pt x="1059024" y="6566065"/>
                    <a:pt x="1058777" y="6557163"/>
                  </a:cubicBezTo>
                  <a:cubicBezTo>
                    <a:pt x="1055685" y="6447819"/>
                    <a:pt x="1055932" y="6443294"/>
                    <a:pt x="1050565" y="6113507"/>
                  </a:cubicBezTo>
                  <a:cubicBezTo>
                    <a:pt x="1053310" y="6113507"/>
                    <a:pt x="1435700" y="6112616"/>
                    <a:pt x="1437901" y="6112616"/>
                  </a:cubicBezTo>
                  <a:close/>
                  <a:moveTo>
                    <a:pt x="1141413" y="6586168"/>
                  </a:moveTo>
                  <a:cubicBezTo>
                    <a:pt x="1289051" y="6586168"/>
                    <a:pt x="1289571" y="6588963"/>
                    <a:pt x="1437926" y="6588963"/>
                  </a:cubicBezTo>
                  <a:cubicBezTo>
                    <a:pt x="1461819" y="6588963"/>
                    <a:pt x="1449971" y="6539433"/>
                    <a:pt x="1456946" y="7035166"/>
                  </a:cubicBezTo>
                  <a:cubicBezTo>
                    <a:pt x="1447300" y="7035142"/>
                    <a:pt x="1070451" y="7037268"/>
                    <a:pt x="1068621" y="7037292"/>
                  </a:cubicBezTo>
                  <a:cubicBezTo>
                    <a:pt x="1059791" y="6505904"/>
                    <a:pt x="1031619" y="6586168"/>
                    <a:pt x="1141413" y="6586168"/>
                  </a:cubicBezTo>
                  <a:close/>
                  <a:moveTo>
                    <a:pt x="1463699" y="6112666"/>
                  </a:moveTo>
                  <a:cubicBezTo>
                    <a:pt x="1595482" y="6113185"/>
                    <a:pt x="1587567" y="6116919"/>
                    <a:pt x="1734537" y="6116919"/>
                  </a:cubicBezTo>
                  <a:cubicBezTo>
                    <a:pt x="1892588" y="6116919"/>
                    <a:pt x="1851158" y="6023228"/>
                    <a:pt x="1864515" y="6557856"/>
                  </a:cubicBezTo>
                  <a:cubicBezTo>
                    <a:pt x="1864762" y="6567821"/>
                    <a:pt x="1914156" y="6565200"/>
                    <a:pt x="1472801" y="6565966"/>
                  </a:cubicBezTo>
                  <a:cubicBezTo>
                    <a:pt x="1471762" y="6308877"/>
                    <a:pt x="1465875" y="6213900"/>
                    <a:pt x="1463699" y="6112666"/>
                  </a:cubicBezTo>
                  <a:close/>
                  <a:moveTo>
                    <a:pt x="1865281" y="6588270"/>
                  </a:moveTo>
                  <a:cubicBezTo>
                    <a:pt x="1871836" y="6856734"/>
                    <a:pt x="1866963" y="6874859"/>
                    <a:pt x="1869066" y="7037144"/>
                  </a:cubicBezTo>
                  <a:cubicBezTo>
                    <a:pt x="1505351" y="7037391"/>
                    <a:pt x="1646236" y="7035685"/>
                    <a:pt x="1477179" y="7035191"/>
                  </a:cubicBezTo>
                  <a:cubicBezTo>
                    <a:pt x="1477154" y="7033237"/>
                    <a:pt x="1472949" y="6590842"/>
                    <a:pt x="1472924" y="6588913"/>
                  </a:cubicBezTo>
                  <a:cubicBezTo>
                    <a:pt x="1584154" y="6588740"/>
                    <a:pt x="1701047" y="6586589"/>
                    <a:pt x="1865281" y="6588270"/>
                  </a:cubicBezTo>
                  <a:close/>
                  <a:moveTo>
                    <a:pt x="1869412" y="7060091"/>
                  </a:moveTo>
                  <a:cubicBezTo>
                    <a:pt x="1869437" y="7061921"/>
                    <a:pt x="1875348" y="7439729"/>
                    <a:pt x="1877104" y="7509929"/>
                  </a:cubicBezTo>
                  <a:cubicBezTo>
                    <a:pt x="1664713" y="7508545"/>
                    <a:pt x="1578044" y="7510720"/>
                    <a:pt x="1485885" y="7510993"/>
                  </a:cubicBezTo>
                  <a:cubicBezTo>
                    <a:pt x="1485860" y="7509237"/>
                    <a:pt x="1477673" y="7066125"/>
                    <a:pt x="1477550" y="7058163"/>
                  </a:cubicBezTo>
                  <a:cubicBezTo>
                    <a:pt x="1663575" y="7058756"/>
                    <a:pt x="1493305" y="7060363"/>
                    <a:pt x="1869412" y="7060091"/>
                  </a:cubicBezTo>
                  <a:close/>
                  <a:moveTo>
                    <a:pt x="1877673" y="7532926"/>
                  </a:moveTo>
                  <a:cubicBezTo>
                    <a:pt x="1885464" y="7819342"/>
                    <a:pt x="1883412" y="7849509"/>
                    <a:pt x="1884698" y="7982146"/>
                  </a:cubicBezTo>
                  <a:cubicBezTo>
                    <a:pt x="1733572" y="7980439"/>
                    <a:pt x="1548166" y="7982269"/>
                    <a:pt x="1492415" y="7982418"/>
                  </a:cubicBezTo>
                  <a:cubicBezTo>
                    <a:pt x="1491154" y="7856136"/>
                    <a:pt x="1492934" y="7861600"/>
                    <a:pt x="1486306" y="7533940"/>
                  </a:cubicBezTo>
                  <a:cubicBezTo>
                    <a:pt x="1608121" y="7533642"/>
                    <a:pt x="1653360" y="7531467"/>
                    <a:pt x="1877673" y="7532926"/>
                  </a:cubicBezTo>
                  <a:close/>
                  <a:moveTo>
                    <a:pt x="1882744" y="8005167"/>
                  </a:moveTo>
                  <a:cubicBezTo>
                    <a:pt x="1887765" y="8005192"/>
                    <a:pt x="1882422" y="7979080"/>
                    <a:pt x="1891747" y="8453249"/>
                  </a:cubicBezTo>
                  <a:cubicBezTo>
                    <a:pt x="1666864" y="8451988"/>
                    <a:pt x="1603793" y="8453348"/>
                    <a:pt x="1502185" y="8453620"/>
                  </a:cubicBezTo>
                  <a:cubicBezTo>
                    <a:pt x="1498673" y="8219725"/>
                    <a:pt x="1495235" y="8231050"/>
                    <a:pt x="1492637" y="8005414"/>
                  </a:cubicBezTo>
                  <a:cubicBezTo>
                    <a:pt x="1616011" y="8005142"/>
                    <a:pt x="1698326" y="8003411"/>
                    <a:pt x="1882744" y="8005167"/>
                  </a:cubicBezTo>
                  <a:close/>
                  <a:moveTo>
                    <a:pt x="1889694" y="7063677"/>
                  </a:moveTo>
                  <a:cubicBezTo>
                    <a:pt x="1889595" y="7057222"/>
                    <a:pt x="1858405" y="7060487"/>
                    <a:pt x="2285316" y="7061426"/>
                  </a:cubicBezTo>
                  <a:cubicBezTo>
                    <a:pt x="2285909" y="7098097"/>
                    <a:pt x="2290658" y="7498827"/>
                    <a:pt x="2290733" y="7509904"/>
                  </a:cubicBezTo>
                  <a:cubicBezTo>
                    <a:pt x="2173073" y="7509978"/>
                    <a:pt x="2046063" y="7511018"/>
                    <a:pt x="1897312" y="7510053"/>
                  </a:cubicBezTo>
                  <a:cubicBezTo>
                    <a:pt x="1895779" y="7446899"/>
                    <a:pt x="1895432" y="7414977"/>
                    <a:pt x="1889694" y="7063677"/>
                  </a:cubicBezTo>
                  <a:close/>
                  <a:moveTo>
                    <a:pt x="2290881" y="7532877"/>
                  </a:moveTo>
                  <a:cubicBezTo>
                    <a:pt x="2291796" y="7786701"/>
                    <a:pt x="2294517" y="7841745"/>
                    <a:pt x="2297312" y="7983110"/>
                  </a:cubicBezTo>
                  <a:cubicBezTo>
                    <a:pt x="1990708" y="7982863"/>
                    <a:pt x="1972504" y="7982962"/>
                    <a:pt x="1904980" y="7982344"/>
                  </a:cubicBezTo>
                  <a:cubicBezTo>
                    <a:pt x="1903817" y="7857767"/>
                    <a:pt x="1905573" y="7815608"/>
                    <a:pt x="1897955" y="7533049"/>
                  </a:cubicBezTo>
                  <a:cubicBezTo>
                    <a:pt x="2041586" y="7533940"/>
                    <a:pt x="2200033" y="7532950"/>
                    <a:pt x="2290881" y="7532877"/>
                  </a:cubicBezTo>
                  <a:close/>
                  <a:moveTo>
                    <a:pt x="2031124" y="8005859"/>
                  </a:moveTo>
                  <a:cubicBezTo>
                    <a:pt x="2348981" y="8006131"/>
                    <a:pt x="2297460" y="7982566"/>
                    <a:pt x="2298920" y="8076826"/>
                  </a:cubicBezTo>
                  <a:cubicBezTo>
                    <a:pt x="2301245" y="8225487"/>
                    <a:pt x="2301022" y="8247692"/>
                    <a:pt x="2303619" y="8414452"/>
                  </a:cubicBezTo>
                  <a:cubicBezTo>
                    <a:pt x="2304435" y="8466973"/>
                    <a:pt x="2367606" y="8455697"/>
                    <a:pt x="1911979" y="8453348"/>
                  </a:cubicBezTo>
                  <a:cubicBezTo>
                    <a:pt x="1911386" y="8423403"/>
                    <a:pt x="1911781" y="8447933"/>
                    <a:pt x="1906117" y="8076431"/>
                  </a:cubicBezTo>
                  <a:cubicBezTo>
                    <a:pt x="1904757" y="7986325"/>
                    <a:pt x="1879998" y="8005859"/>
                    <a:pt x="2031124" y="8005859"/>
                  </a:cubicBezTo>
                  <a:close/>
                  <a:moveTo>
                    <a:pt x="2294641" y="6586020"/>
                  </a:moveTo>
                  <a:cubicBezTo>
                    <a:pt x="2296397" y="6586020"/>
                    <a:pt x="2607007" y="6585328"/>
                    <a:pt x="2688482" y="6585451"/>
                  </a:cubicBezTo>
                  <a:cubicBezTo>
                    <a:pt x="2694764" y="7117804"/>
                    <a:pt x="2715986" y="7036229"/>
                    <a:pt x="2624371" y="7036229"/>
                  </a:cubicBezTo>
                  <a:cubicBezTo>
                    <a:pt x="2476708" y="7036229"/>
                    <a:pt x="2473468" y="7038529"/>
                    <a:pt x="2327784" y="7038529"/>
                  </a:cubicBezTo>
                  <a:cubicBezTo>
                    <a:pt x="2298276" y="7038529"/>
                    <a:pt x="2304114" y="7098566"/>
                    <a:pt x="2294641" y="6586020"/>
                  </a:cubicBezTo>
                  <a:close/>
                  <a:moveTo>
                    <a:pt x="2327784" y="7061475"/>
                  </a:moveTo>
                  <a:cubicBezTo>
                    <a:pt x="2723851" y="7061475"/>
                    <a:pt x="2694022" y="7053909"/>
                    <a:pt x="2694195" y="7064072"/>
                  </a:cubicBezTo>
                  <a:cubicBezTo>
                    <a:pt x="2702407" y="7586633"/>
                    <a:pt x="2733225" y="7511363"/>
                    <a:pt x="2624371" y="7511438"/>
                  </a:cubicBezTo>
                  <a:cubicBezTo>
                    <a:pt x="2479602" y="7511438"/>
                    <a:pt x="2479701" y="7509904"/>
                    <a:pt x="2327784" y="7509904"/>
                  </a:cubicBezTo>
                  <a:cubicBezTo>
                    <a:pt x="2305054" y="7509904"/>
                    <a:pt x="2311732" y="7526373"/>
                    <a:pt x="2309778" y="7401253"/>
                  </a:cubicBezTo>
                  <a:cubicBezTo>
                    <a:pt x="2303644" y="7009227"/>
                    <a:pt x="2297040" y="7061475"/>
                    <a:pt x="2327784" y="7061475"/>
                  </a:cubicBezTo>
                  <a:close/>
                  <a:moveTo>
                    <a:pt x="2327784" y="7532877"/>
                  </a:moveTo>
                  <a:cubicBezTo>
                    <a:pt x="2763154" y="7532877"/>
                    <a:pt x="2703297" y="7522762"/>
                    <a:pt x="2704485" y="7570561"/>
                  </a:cubicBezTo>
                  <a:cubicBezTo>
                    <a:pt x="2716258" y="8061174"/>
                    <a:pt x="2728551" y="7980563"/>
                    <a:pt x="2624371" y="7980563"/>
                  </a:cubicBezTo>
                  <a:cubicBezTo>
                    <a:pt x="2255264" y="7980563"/>
                    <a:pt x="2318385" y="8014439"/>
                    <a:pt x="2315937" y="7907543"/>
                  </a:cubicBezTo>
                  <a:cubicBezTo>
                    <a:pt x="2306266" y="7486785"/>
                    <a:pt x="2308665" y="7532877"/>
                    <a:pt x="2327784" y="7532877"/>
                  </a:cubicBezTo>
                  <a:close/>
                  <a:moveTo>
                    <a:pt x="2708714" y="6585500"/>
                  </a:moveTo>
                  <a:cubicBezTo>
                    <a:pt x="3107255" y="6586292"/>
                    <a:pt x="2927240" y="6585550"/>
                    <a:pt x="3099908" y="6586836"/>
                  </a:cubicBezTo>
                  <a:cubicBezTo>
                    <a:pt x="3114131" y="7109694"/>
                    <a:pt x="3112993" y="7037540"/>
                    <a:pt x="3069584" y="7036501"/>
                  </a:cubicBezTo>
                  <a:cubicBezTo>
                    <a:pt x="2639112" y="7026067"/>
                    <a:pt x="2713760" y="7085881"/>
                    <a:pt x="2712548" y="6895012"/>
                  </a:cubicBezTo>
                  <a:cubicBezTo>
                    <a:pt x="2711756" y="6765317"/>
                    <a:pt x="2710445" y="6730205"/>
                    <a:pt x="2708714" y="6585500"/>
                  </a:cubicBezTo>
                  <a:close/>
                  <a:moveTo>
                    <a:pt x="2772825" y="7058434"/>
                  </a:moveTo>
                  <a:cubicBezTo>
                    <a:pt x="3141561" y="7054948"/>
                    <a:pt x="3105870" y="7062267"/>
                    <a:pt x="3105919" y="7064072"/>
                  </a:cubicBezTo>
                  <a:cubicBezTo>
                    <a:pt x="3113933" y="7576248"/>
                    <a:pt x="3140423" y="7509880"/>
                    <a:pt x="3069288" y="7510547"/>
                  </a:cubicBezTo>
                  <a:cubicBezTo>
                    <a:pt x="2970648" y="7511339"/>
                    <a:pt x="2984301" y="7511141"/>
                    <a:pt x="2723357" y="7511363"/>
                  </a:cubicBezTo>
                  <a:cubicBezTo>
                    <a:pt x="2711979" y="6986577"/>
                    <a:pt x="2692761" y="7059300"/>
                    <a:pt x="2772825" y="7058434"/>
                  </a:cubicBezTo>
                  <a:close/>
                  <a:moveTo>
                    <a:pt x="3117247" y="7533148"/>
                  </a:moveTo>
                  <a:cubicBezTo>
                    <a:pt x="3123728" y="7877698"/>
                    <a:pt x="3122021" y="7846986"/>
                    <a:pt x="3123628" y="7983333"/>
                  </a:cubicBezTo>
                  <a:cubicBezTo>
                    <a:pt x="2703767" y="7980737"/>
                    <a:pt x="3042427" y="7983555"/>
                    <a:pt x="2730356" y="7980934"/>
                  </a:cubicBezTo>
                  <a:cubicBezTo>
                    <a:pt x="2729219" y="7860191"/>
                    <a:pt x="2730653" y="7825919"/>
                    <a:pt x="2723876" y="7534335"/>
                  </a:cubicBezTo>
                  <a:cubicBezTo>
                    <a:pt x="3101516" y="7534014"/>
                    <a:pt x="2950787" y="7534236"/>
                    <a:pt x="3117247" y="7533148"/>
                  </a:cubicBezTo>
                  <a:close/>
                  <a:moveTo>
                    <a:pt x="3120215" y="6586960"/>
                  </a:moveTo>
                  <a:cubicBezTo>
                    <a:pt x="3352889" y="6588345"/>
                    <a:pt x="3340942" y="6584858"/>
                    <a:pt x="3512745" y="6584808"/>
                  </a:cubicBezTo>
                  <a:cubicBezTo>
                    <a:pt x="3511855" y="6934403"/>
                    <a:pt x="3530875" y="7035586"/>
                    <a:pt x="3514427" y="7035586"/>
                  </a:cubicBezTo>
                  <a:cubicBezTo>
                    <a:pt x="3369164" y="7035586"/>
                    <a:pt x="3281506" y="7040062"/>
                    <a:pt x="3125805" y="7037663"/>
                  </a:cubicBezTo>
                  <a:cubicBezTo>
                    <a:pt x="3123802" y="6897213"/>
                    <a:pt x="3125583" y="6783146"/>
                    <a:pt x="3120215" y="6586960"/>
                  </a:cubicBezTo>
                  <a:close/>
                  <a:moveTo>
                    <a:pt x="3217717" y="7061229"/>
                  </a:moveTo>
                  <a:cubicBezTo>
                    <a:pt x="3545444" y="7061229"/>
                    <a:pt x="3521476" y="7052376"/>
                    <a:pt x="3521650" y="7064023"/>
                  </a:cubicBezTo>
                  <a:cubicBezTo>
                    <a:pt x="3529416" y="7561288"/>
                    <a:pt x="3533003" y="7507803"/>
                    <a:pt x="3514378" y="7507803"/>
                  </a:cubicBezTo>
                  <a:cubicBezTo>
                    <a:pt x="3060482" y="7507803"/>
                    <a:pt x="3137504" y="7545487"/>
                    <a:pt x="3135253" y="7401204"/>
                  </a:cubicBezTo>
                  <a:cubicBezTo>
                    <a:pt x="3128872" y="6991226"/>
                    <a:pt x="3089718" y="7061229"/>
                    <a:pt x="3217717" y="7061229"/>
                  </a:cubicBezTo>
                  <a:close/>
                  <a:moveTo>
                    <a:pt x="3217717" y="7532877"/>
                  </a:moveTo>
                  <a:cubicBezTo>
                    <a:pt x="3581654" y="7532877"/>
                    <a:pt x="3528278" y="7513193"/>
                    <a:pt x="3529663" y="7571500"/>
                  </a:cubicBezTo>
                  <a:cubicBezTo>
                    <a:pt x="3541387" y="8036002"/>
                    <a:pt x="3536515" y="7979995"/>
                    <a:pt x="3514378" y="7979995"/>
                  </a:cubicBezTo>
                  <a:cubicBezTo>
                    <a:pt x="3082372" y="7979995"/>
                    <a:pt x="3144084" y="8016641"/>
                    <a:pt x="3143168" y="7907667"/>
                  </a:cubicBezTo>
                  <a:cubicBezTo>
                    <a:pt x="3139532" y="7465791"/>
                    <a:pt x="3112869" y="7532877"/>
                    <a:pt x="3217717" y="7532877"/>
                  </a:cubicBezTo>
                  <a:close/>
                  <a:moveTo>
                    <a:pt x="3217717" y="8006551"/>
                  </a:moveTo>
                  <a:cubicBezTo>
                    <a:pt x="3588654" y="8006551"/>
                    <a:pt x="3533868" y="7973837"/>
                    <a:pt x="3535476" y="8076826"/>
                  </a:cubicBezTo>
                  <a:cubicBezTo>
                    <a:pt x="3542228" y="8508020"/>
                    <a:pt x="3560210" y="8454585"/>
                    <a:pt x="3514403" y="8454585"/>
                  </a:cubicBezTo>
                  <a:cubicBezTo>
                    <a:pt x="3092167" y="8454585"/>
                    <a:pt x="3149476" y="8467369"/>
                    <a:pt x="3148610" y="8414057"/>
                  </a:cubicBezTo>
                  <a:cubicBezTo>
                    <a:pt x="3140992" y="7927128"/>
                    <a:pt x="3126720" y="8006551"/>
                    <a:pt x="3217717" y="8006551"/>
                  </a:cubicBezTo>
                  <a:close/>
                  <a:moveTo>
                    <a:pt x="3541907" y="7063627"/>
                  </a:moveTo>
                  <a:cubicBezTo>
                    <a:pt x="3541734" y="7051782"/>
                    <a:pt x="3533745" y="7063034"/>
                    <a:pt x="3932829" y="7061254"/>
                  </a:cubicBezTo>
                  <a:cubicBezTo>
                    <a:pt x="3935303" y="7226357"/>
                    <a:pt x="3934412" y="7351106"/>
                    <a:pt x="3938617" y="7510547"/>
                  </a:cubicBezTo>
                  <a:cubicBezTo>
                    <a:pt x="3717568" y="7513020"/>
                    <a:pt x="3676238" y="7508421"/>
                    <a:pt x="3548486" y="7507877"/>
                  </a:cubicBezTo>
                  <a:cubicBezTo>
                    <a:pt x="3545468" y="7366832"/>
                    <a:pt x="3544479" y="7228236"/>
                    <a:pt x="3541907" y="7063627"/>
                  </a:cubicBezTo>
                  <a:close/>
                  <a:moveTo>
                    <a:pt x="3959567" y="6589606"/>
                  </a:moveTo>
                  <a:cubicBezTo>
                    <a:pt x="4092537" y="6589432"/>
                    <a:pt x="3996717" y="6589432"/>
                    <a:pt x="4337677" y="6589482"/>
                  </a:cubicBezTo>
                  <a:cubicBezTo>
                    <a:pt x="4342030" y="6905521"/>
                    <a:pt x="4343465" y="6868702"/>
                    <a:pt x="4346334" y="7037614"/>
                  </a:cubicBezTo>
                  <a:cubicBezTo>
                    <a:pt x="4032532" y="7037811"/>
                    <a:pt x="4021303" y="7037762"/>
                    <a:pt x="3952740" y="7038158"/>
                  </a:cubicBezTo>
                  <a:cubicBezTo>
                    <a:pt x="3944627" y="6537975"/>
                    <a:pt x="3935772" y="6589655"/>
                    <a:pt x="3959567" y="6589606"/>
                  </a:cubicBezTo>
                  <a:close/>
                  <a:moveTo>
                    <a:pt x="3959591" y="7061130"/>
                  </a:moveTo>
                  <a:cubicBezTo>
                    <a:pt x="4045023" y="7060685"/>
                    <a:pt x="4043687" y="7060783"/>
                    <a:pt x="4346680" y="7060561"/>
                  </a:cubicBezTo>
                  <a:cubicBezTo>
                    <a:pt x="4346705" y="7062613"/>
                    <a:pt x="4352592" y="7449694"/>
                    <a:pt x="4352987" y="7507259"/>
                  </a:cubicBezTo>
                  <a:cubicBezTo>
                    <a:pt x="4351107" y="7507259"/>
                    <a:pt x="3960655" y="7510276"/>
                    <a:pt x="3958874" y="7510300"/>
                  </a:cubicBezTo>
                  <a:cubicBezTo>
                    <a:pt x="3958849" y="7508545"/>
                    <a:pt x="3948288" y="7061204"/>
                    <a:pt x="3959591" y="7061130"/>
                  </a:cubicBezTo>
                  <a:close/>
                  <a:moveTo>
                    <a:pt x="3959690" y="7533272"/>
                  </a:moveTo>
                  <a:cubicBezTo>
                    <a:pt x="4416084" y="7527733"/>
                    <a:pt x="4353136" y="7518040"/>
                    <a:pt x="4353259" y="7570264"/>
                  </a:cubicBezTo>
                  <a:cubicBezTo>
                    <a:pt x="4354273" y="8056526"/>
                    <a:pt x="4392265" y="7983753"/>
                    <a:pt x="4256376" y="7982121"/>
                  </a:cubicBezTo>
                  <a:cubicBezTo>
                    <a:pt x="4162386" y="7980860"/>
                    <a:pt x="4059962" y="7980737"/>
                    <a:pt x="3967086" y="7982344"/>
                  </a:cubicBezTo>
                  <a:cubicBezTo>
                    <a:pt x="3966443" y="7920155"/>
                    <a:pt x="3963252" y="7533222"/>
                    <a:pt x="3959690" y="7533272"/>
                  </a:cubicBezTo>
                  <a:close/>
                  <a:moveTo>
                    <a:pt x="4358280" y="8005933"/>
                  </a:moveTo>
                  <a:cubicBezTo>
                    <a:pt x="4360828" y="8188173"/>
                    <a:pt x="4361966" y="8208202"/>
                    <a:pt x="4365973" y="8452904"/>
                  </a:cubicBezTo>
                  <a:cubicBezTo>
                    <a:pt x="4087640" y="8452953"/>
                    <a:pt x="4052666" y="8452507"/>
                    <a:pt x="3972874" y="8454461"/>
                  </a:cubicBezTo>
                  <a:cubicBezTo>
                    <a:pt x="3971884" y="8401495"/>
                    <a:pt x="3967358" y="8007194"/>
                    <a:pt x="3967333" y="8005340"/>
                  </a:cubicBezTo>
                  <a:cubicBezTo>
                    <a:pt x="4139012" y="8002323"/>
                    <a:pt x="4251355" y="8005587"/>
                    <a:pt x="4358280" y="8005933"/>
                  </a:cubicBezTo>
                  <a:close/>
                  <a:moveTo>
                    <a:pt x="4357959" y="6589507"/>
                  </a:moveTo>
                  <a:cubicBezTo>
                    <a:pt x="4586675" y="6589531"/>
                    <a:pt x="4564118" y="6584536"/>
                    <a:pt x="4747817" y="6585723"/>
                  </a:cubicBezTo>
                  <a:cubicBezTo>
                    <a:pt x="4749104" y="6684558"/>
                    <a:pt x="4750786" y="6796647"/>
                    <a:pt x="4753259" y="6895408"/>
                  </a:cubicBezTo>
                  <a:cubicBezTo>
                    <a:pt x="4757736" y="7081035"/>
                    <a:pt x="4831097" y="7037589"/>
                    <a:pt x="4404632" y="7037589"/>
                  </a:cubicBezTo>
                  <a:cubicBezTo>
                    <a:pt x="4353334" y="7037614"/>
                    <a:pt x="4365107" y="7110980"/>
                    <a:pt x="4357959" y="6589507"/>
                  </a:cubicBezTo>
                  <a:close/>
                  <a:moveTo>
                    <a:pt x="4404632" y="7060536"/>
                  </a:moveTo>
                  <a:cubicBezTo>
                    <a:pt x="4406833" y="7060536"/>
                    <a:pt x="4756598" y="7060907"/>
                    <a:pt x="4756648" y="7064023"/>
                  </a:cubicBezTo>
                  <a:cubicBezTo>
                    <a:pt x="4764736" y="7579512"/>
                    <a:pt x="4784993" y="7509213"/>
                    <a:pt x="4701367" y="7509213"/>
                  </a:cubicBezTo>
                  <a:cubicBezTo>
                    <a:pt x="4560407" y="7509213"/>
                    <a:pt x="4550909" y="7507160"/>
                    <a:pt x="4404632" y="7507160"/>
                  </a:cubicBezTo>
                  <a:cubicBezTo>
                    <a:pt x="4364687" y="7507160"/>
                    <a:pt x="4374011" y="7528475"/>
                    <a:pt x="4372008" y="7401204"/>
                  </a:cubicBezTo>
                  <a:cubicBezTo>
                    <a:pt x="4365651" y="6994514"/>
                    <a:pt x="4351231" y="7060586"/>
                    <a:pt x="4404632" y="7060536"/>
                  </a:cubicBezTo>
                  <a:close/>
                  <a:moveTo>
                    <a:pt x="4404632" y="7530131"/>
                  </a:moveTo>
                  <a:cubicBezTo>
                    <a:pt x="4820981" y="7530131"/>
                    <a:pt x="4763227" y="7524617"/>
                    <a:pt x="4763598" y="7570412"/>
                  </a:cubicBezTo>
                  <a:cubicBezTo>
                    <a:pt x="4764513" y="7678990"/>
                    <a:pt x="4764934" y="7696348"/>
                    <a:pt x="4769584" y="7983530"/>
                  </a:cubicBezTo>
                  <a:cubicBezTo>
                    <a:pt x="4686873" y="7984544"/>
                    <a:pt x="4627066" y="7983431"/>
                    <a:pt x="4378241" y="7983036"/>
                  </a:cubicBezTo>
                  <a:cubicBezTo>
                    <a:pt x="4371612" y="7473110"/>
                    <a:pt x="4360234" y="7530131"/>
                    <a:pt x="4404632" y="7530131"/>
                  </a:cubicBezTo>
                  <a:close/>
                  <a:moveTo>
                    <a:pt x="4404632" y="8006007"/>
                  </a:moveTo>
                  <a:cubicBezTo>
                    <a:pt x="4523010" y="8006007"/>
                    <a:pt x="4678810" y="8007590"/>
                    <a:pt x="4769955" y="8006477"/>
                  </a:cubicBezTo>
                  <a:cubicBezTo>
                    <a:pt x="4778587" y="8537990"/>
                    <a:pt x="4797929" y="8455425"/>
                    <a:pt x="4701342" y="8455425"/>
                  </a:cubicBezTo>
                  <a:cubicBezTo>
                    <a:pt x="4332878" y="8455425"/>
                    <a:pt x="4386353" y="8462769"/>
                    <a:pt x="4385611" y="8414057"/>
                  </a:cubicBezTo>
                  <a:cubicBezTo>
                    <a:pt x="4378241" y="7943003"/>
                    <a:pt x="4367135" y="8006007"/>
                    <a:pt x="4404632" y="8006007"/>
                  </a:cubicBezTo>
                  <a:close/>
                  <a:moveTo>
                    <a:pt x="4776880" y="7063627"/>
                  </a:moveTo>
                  <a:cubicBezTo>
                    <a:pt x="4776806" y="7059547"/>
                    <a:pt x="4982940" y="7057865"/>
                    <a:pt x="5146061" y="7059646"/>
                  </a:cubicBezTo>
                  <a:cubicBezTo>
                    <a:pt x="5176039" y="7059968"/>
                    <a:pt x="5169484" y="7008535"/>
                    <a:pt x="5175643" y="7401674"/>
                  </a:cubicBezTo>
                  <a:cubicBezTo>
                    <a:pt x="5177820" y="7540023"/>
                    <a:pt x="5245987" y="7507333"/>
                    <a:pt x="4849549" y="7508915"/>
                  </a:cubicBezTo>
                  <a:cubicBezTo>
                    <a:pt x="4759443" y="7509262"/>
                    <a:pt x="4785018" y="7582924"/>
                    <a:pt x="4776880" y="7063627"/>
                  </a:cubicBezTo>
                  <a:close/>
                  <a:moveTo>
                    <a:pt x="4849648" y="7531912"/>
                  </a:moveTo>
                  <a:cubicBezTo>
                    <a:pt x="5228995" y="7530379"/>
                    <a:pt x="5177746" y="7521774"/>
                    <a:pt x="5178809" y="7570437"/>
                  </a:cubicBezTo>
                  <a:cubicBezTo>
                    <a:pt x="5189272" y="8047995"/>
                    <a:pt x="5191968" y="7982863"/>
                    <a:pt x="5146358" y="7981676"/>
                  </a:cubicBezTo>
                  <a:cubicBezTo>
                    <a:pt x="5049252" y="7979006"/>
                    <a:pt x="4950390" y="7978882"/>
                    <a:pt x="4849326" y="7981775"/>
                  </a:cubicBezTo>
                  <a:cubicBezTo>
                    <a:pt x="4769955" y="7983951"/>
                    <a:pt x="4790484" y="8024701"/>
                    <a:pt x="4785859" y="7738879"/>
                  </a:cubicBezTo>
                  <a:cubicBezTo>
                    <a:pt x="4781976" y="7490222"/>
                    <a:pt x="4768372" y="7532258"/>
                    <a:pt x="4849648" y="7531912"/>
                  </a:cubicBezTo>
                  <a:close/>
                  <a:moveTo>
                    <a:pt x="4849871" y="8004746"/>
                  </a:moveTo>
                  <a:cubicBezTo>
                    <a:pt x="4956079" y="8001829"/>
                    <a:pt x="5045023" y="8002002"/>
                    <a:pt x="5145888" y="8004647"/>
                  </a:cubicBezTo>
                  <a:cubicBezTo>
                    <a:pt x="5193056" y="8005933"/>
                    <a:pt x="5182668" y="7991196"/>
                    <a:pt x="5184003" y="8076802"/>
                  </a:cubicBezTo>
                  <a:cubicBezTo>
                    <a:pt x="5190880" y="8515315"/>
                    <a:pt x="5204632" y="8456538"/>
                    <a:pt x="5146185" y="8456316"/>
                  </a:cubicBezTo>
                  <a:cubicBezTo>
                    <a:pt x="4741807" y="8454684"/>
                    <a:pt x="4797682" y="8469396"/>
                    <a:pt x="4796816" y="8414032"/>
                  </a:cubicBezTo>
                  <a:cubicBezTo>
                    <a:pt x="4789198" y="7943843"/>
                    <a:pt x="4766393" y="8007145"/>
                    <a:pt x="4849871" y="8004746"/>
                  </a:cubicBezTo>
                  <a:close/>
                  <a:moveTo>
                    <a:pt x="5188678" y="7063627"/>
                  </a:moveTo>
                  <a:cubicBezTo>
                    <a:pt x="5188629" y="7060042"/>
                    <a:pt x="5581035" y="7057297"/>
                    <a:pt x="5582865" y="7057297"/>
                  </a:cubicBezTo>
                  <a:cubicBezTo>
                    <a:pt x="5586180" y="7259936"/>
                    <a:pt x="5580911" y="7254027"/>
                    <a:pt x="5586971" y="7508223"/>
                  </a:cubicBezTo>
                  <a:cubicBezTo>
                    <a:pt x="5119250" y="7508322"/>
                    <a:pt x="5198151" y="7546006"/>
                    <a:pt x="5195876" y="7401253"/>
                  </a:cubicBezTo>
                  <a:cubicBezTo>
                    <a:pt x="5193254" y="7232366"/>
                    <a:pt x="5191300" y="7231525"/>
                    <a:pt x="5188678" y="7063627"/>
                  </a:cubicBezTo>
                  <a:close/>
                  <a:moveTo>
                    <a:pt x="5294491" y="8006650"/>
                  </a:moveTo>
                  <a:cubicBezTo>
                    <a:pt x="5654817" y="8006650"/>
                    <a:pt x="5593575" y="7976829"/>
                    <a:pt x="5595133" y="8076876"/>
                  </a:cubicBezTo>
                  <a:cubicBezTo>
                    <a:pt x="5601688" y="8497981"/>
                    <a:pt x="5614674" y="8455475"/>
                    <a:pt x="5591250" y="8455475"/>
                  </a:cubicBezTo>
                  <a:cubicBezTo>
                    <a:pt x="5150860" y="8455475"/>
                    <a:pt x="5210172" y="8474095"/>
                    <a:pt x="5209207" y="8414057"/>
                  </a:cubicBezTo>
                  <a:cubicBezTo>
                    <a:pt x="5201639" y="7929156"/>
                    <a:pt x="5178314" y="8006650"/>
                    <a:pt x="5294491" y="8006650"/>
                  </a:cubicBezTo>
                  <a:close/>
                  <a:moveTo>
                    <a:pt x="5603123" y="7057297"/>
                  </a:moveTo>
                  <a:cubicBezTo>
                    <a:pt x="5604879" y="7057297"/>
                    <a:pt x="5994564" y="7058953"/>
                    <a:pt x="5994638" y="7064023"/>
                  </a:cubicBezTo>
                  <a:cubicBezTo>
                    <a:pt x="5998596" y="7327492"/>
                    <a:pt x="5999808" y="7413468"/>
                    <a:pt x="6001490" y="7511363"/>
                  </a:cubicBezTo>
                  <a:cubicBezTo>
                    <a:pt x="5720733" y="7513416"/>
                    <a:pt x="5786575" y="7508545"/>
                    <a:pt x="5607278" y="7508223"/>
                  </a:cubicBezTo>
                  <a:cubicBezTo>
                    <a:pt x="5601020" y="7249428"/>
                    <a:pt x="5606462" y="7265031"/>
                    <a:pt x="5603123" y="7057297"/>
                  </a:cubicBezTo>
                  <a:close/>
                  <a:moveTo>
                    <a:pt x="6001885" y="7534384"/>
                  </a:moveTo>
                  <a:cubicBezTo>
                    <a:pt x="6007228" y="7837219"/>
                    <a:pt x="6000525" y="7461316"/>
                    <a:pt x="6009553" y="7982344"/>
                  </a:cubicBezTo>
                  <a:cubicBezTo>
                    <a:pt x="5930355" y="7982641"/>
                    <a:pt x="5832952" y="7982665"/>
                    <a:pt x="5739704" y="7982047"/>
                  </a:cubicBezTo>
                  <a:cubicBezTo>
                    <a:pt x="5570078" y="7980934"/>
                    <a:pt x="5622860" y="8065576"/>
                    <a:pt x="5608935" y="7569250"/>
                  </a:cubicBezTo>
                  <a:cubicBezTo>
                    <a:pt x="5607179" y="7508322"/>
                    <a:pt x="5553036" y="7537426"/>
                    <a:pt x="6001885" y="7534384"/>
                  </a:cubicBezTo>
                  <a:close/>
                  <a:moveTo>
                    <a:pt x="6008292" y="6726100"/>
                  </a:moveTo>
                  <a:cubicBezTo>
                    <a:pt x="6005744" y="6563147"/>
                    <a:pt x="5996840" y="6588072"/>
                    <a:pt x="6036514" y="6587652"/>
                  </a:cubicBezTo>
                  <a:cubicBezTo>
                    <a:pt x="6124295" y="6586712"/>
                    <a:pt x="6130602" y="6586885"/>
                    <a:pt x="6398893" y="6586737"/>
                  </a:cubicBezTo>
                  <a:cubicBezTo>
                    <a:pt x="6404112" y="7112884"/>
                    <a:pt x="6434732" y="7037886"/>
                    <a:pt x="6333372" y="7036526"/>
                  </a:cubicBezTo>
                  <a:cubicBezTo>
                    <a:pt x="6254001" y="7035462"/>
                    <a:pt x="6162509" y="7035042"/>
                    <a:pt x="6036340" y="7036229"/>
                  </a:cubicBezTo>
                  <a:cubicBezTo>
                    <a:pt x="6007030" y="7036526"/>
                    <a:pt x="6013808" y="7078686"/>
                    <a:pt x="6008292" y="6726100"/>
                  </a:cubicBezTo>
                  <a:close/>
                  <a:moveTo>
                    <a:pt x="6036489" y="7059250"/>
                  </a:moveTo>
                  <a:cubicBezTo>
                    <a:pt x="6439011" y="7055442"/>
                    <a:pt x="6406782" y="7061970"/>
                    <a:pt x="6406807" y="7064047"/>
                  </a:cubicBezTo>
                  <a:cubicBezTo>
                    <a:pt x="6414970" y="7585866"/>
                    <a:pt x="6442944" y="7511462"/>
                    <a:pt x="6333248" y="7510869"/>
                  </a:cubicBezTo>
                  <a:cubicBezTo>
                    <a:pt x="6250241" y="7510424"/>
                    <a:pt x="6138814" y="7510300"/>
                    <a:pt x="6036315" y="7511116"/>
                  </a:cubicBezTo>
                  <a:cubicBezTo>
                    <a:pt x="6016949" y="7511264"/>
                    <a:pt x="6021920" y="7527931"/>
                    <a:pt x="6019942" y="7401278"/>
                  </a:cubicBezTo>
                  <a:cubicBezTo>
                    <a:pt x="6014129" y="7012961"/>
                    <a:pt x="6006338" y="7059522"/>
                    <a:pt x="6036489" y="7059250"/>
                  </a:cubicBezTo>
                  <a:close/>
                  <a:moveTo>
                    <a:pt x="6778338" y="6089521"/>
                  </a:moveTo>
                  <a:cubicBezTo>
                    <a:pt x="6356053" y="6089521"/>
                    <a:pt x="6410889" y="6114150"/>
                    <a:pt x="6409899" y="6051046"/>
                  </a:cubicBezTo>
                  <a:cubicBezTo>
                    <a:pt x="6402281" y="5564685"/>
                    <a:pt x="6383904" y="5643343"/>
                    <a:pt x="6481604" y="5643343"/>
                  </a:cubicBezTo>
                  <a:cubicBezTo>
                    <a:pt x="6849078" y="5643343"/>
                    <a:pt x="6797062" y="5616959"/>
                    <a:pt x="6798571" y="5713964"/>
                  </a:cubicBezTo>
                  <a:cubicBezTo>
                    <a:pt x="6805348" y="6147730"/>
                    <a:pt x="6806609" y="6089521"/>
                    <a:pt x="6778338" y="6089521"/>
                  </a:cubicBezTo>
                  <a:close/>
                  <a:moveTo>
                    <a:pt x="6778338" y="5619480"/>
                  </a:moveTo>
                  <a:cubicBezTo>
                    <a:pt x="6337502" y="5619480"/>
                    <a:pt x="6404384" y="5644381"/>
                    <a:pt x="6402429" y="5544829"/>
                  </a:cubicBezTo>
                  <a:cubicBezTo>
                    <a:pt x="6393525" y="5096672"/>
                    <a:pt x="6376731" y="5168010"/>
                    <a:pt x="6481604" y="5168010"/>
                  </a:cubicBezTo>
                  <a:cubicBezTo>
                    <a:pt x="6836488" y="5168010"/>
                    <a:pt x="6789740" y="5150207"/>
                    <a:pt x="6789988" y="5207648"/>
                  </a:cubicBezTo>
                  <a:cubicBezTo>
                    <a:pt x="6791942" y="5668614"/>
                    <a:pt x="6809652" y="5619480"/>
                    <a:pt x="6778338" y="5619480"/>
                  </a:cubicBezTo>
                  <a:close/>
                  <a:moveTo>
                    <a:pt x="6778338" y="5144544"/>
                  </a:moveTo>
                  <a:cubicBezTo>
                    <a:pt x="6317543" y="5144544"/>
                    <a:pt x="6396889" y="5177555"/>
                    <a:pt x="6394713" y="5038687"/>
                  </a:cubicBezTo>
                  <a:cubicBezTo>
                    <a:pt x="6387193" y="4569413"/>
                    <a:pt x="6389741" y="4731005"/>
                    <a:pt x="6389221" y="4696115"/>
                  </a:cubicBezTo>
                  <a:cubicBezTo>
                    <a:pt x="6449251" y="4695893"/>
                    <a:pt x="6496048" y="4695967"/>
                    <a:pt x="6778338" y="4696016"/>
                  </a:cubicBezTo>
                  <a:cubicBezTo>
                    <a:pt x="6780070" y="4696016"/>
                    <a:pt x="6798992" y="5144544"/>
                    <a:pt x="6778338" y="5144544"/>
                  </a:cubicBezTo>
                  <a:close/>
                  <a:moveTo>
                    <a:pt x="6778338" y="4673070"/>
                  </a:moveTo>
                  <a:cubicBezTo>
                    <a:pt x="6503345" y="4673020"/>
                    <a:pt x="6449623" y="4672946"/>
                    <a:pt x="6388851" y="4673168"/>
                  </a:cubicBezTo>
                  <a:cubicBezTo>
                    <a:pt x="6386303" y="4525003"/>
                    <a:pt x="6381381" y="4435292"/>
                    <a:pt x="6380243" y="4225333"/>
                  </a:cubicBezTo>
                  <a:cubicBezTo>
                    <a:pt x="6382840" y="4225333"/>
                    <a:pt x="6770052" y="4224690"/>
                    <a:pt x="6773119" y="4224690"/>
                  </a:cubicBezTo>
                  <a:cubicBezTo>
                    <a:pt x="6775445" y="4335740"/>
                    <a:pt x="6780441" y="4673070"/>
                    <a:pt x="6778338" y="4673070"/>
                  </a:cubicBezTo>
                  <a:close/>
                  <a:moveTo>
                    <a:pt x="6380120" y="4202337"/>
                  </a:moveTo>
                  <a:cubicBezTo>
                    <a:pt x="6380120" y="4200111"/>
                    <a:pt x="6376063" y="3755292"/>
                    <a:pt x="6376038" y="3753413"/>
                  </a:cubicBezTo>
                  <a:cubicBezTo>
                    <a:pt x="6620090" y="3755268"/>
                    <a:pt x="6604087" y="3750569"/>
                    <a:pt x="6764116" y="3750273"/>
                  </a:cubicBezTo>
                  <a:cubicBezTo>
                    <a:pt x="6764141" y="3752028"/>
                    <a:pt x="6772476" y="4192989"/>
                    <a:pt x="6772526" y="4195586"/>
                  </a:cubicBezTo>
                  <a:cubicBezTo>
                    <a:pt x="6772699" y="4204834"/>
                    <a:pt x="6813782" y="4201793"/>
                    <a:pt x="6380120" y="4202337"/>
                  </a:cubicBezTo>
                  <a:close/>
                  <a:moveTo>
                    <a:pt x="6375742" y="3730441"/>
                  </a:moveTo>
                  <a:cubicBezTo>
                    <a:pt x="6373021" y="3535591"/>
                    <a:pt x="6369880" y="3536876"/>
                    <a:pt x="6365922" y="3279317"/>
                  </a:cubicBezTo>
                  <a:cubicBezTo>
                    <a:pt x="6433124" y="3278056"/>
                    <a:pt x="6523478" y="3277834"/>
                    <a:pt x="6629786" y="3279688"/>
                  </a:cubicBezTo>
                  <a:cubicBezTo>
                    <a:pt x="6797210" y="3282606"/>
                    <a:pt x="6755163" y="3195616"/>
                    <a:pt x="6763127" y="3689444"/>
                  </a:cubicBezTo>
                  <a:cubicBezTo>
                    <a:pt x="6763745" y="3730886"/>
                    <a:pt x="6829043" y="3733977"/>
                    <a:pt x="6375742" y="3730441"/>
                  </a:cubicBezTo>
                  <a:close/>
                  <a:moveTo>
                    <a:pt x="6365551" y="3256321"/>
                  </a:moveTo>
                  <a:cubicBezTo>
                    <a:pt x="6361000" y="2960855"/>
                    <a:pt x="6360456" y="2948294"/>
                    <a:pt x="6360678" y="2845774"/>
                  </a:cubicBezTo>
                  <a:cubicBezTo>
                    <a:pt x="6360777" y="2796715"/>
                    <a:pt x="6295727" y="2807051"/>
                    <a:pt x="6751032" y="2806359"/>
                  </a:cubicBezTo>
                  <a:cubicBezTo>
                    <a:pt x="6753357" y="3077469"/>
                    <a:pt x="6755707" y="3134885"/>
                    <a:pt x="6758106" y="3257977"/>
                  </a:cubicBezTo>
                  <a:cubicBezTo>
                    <a:pt x="6626001" y="3257755"/>
                    <a:pt x="6528994" y="3253230"/>
                    <a:pt x="6365551" y="3256321"/>
                  </a:cubicBezTo>
                  <a:close/>
                  <a:moveTo>
                    <a:pt x="6360678" y="2784302"/>
                  </a:moveTo>
                  <a:cubicBezTo>
                    <a:pt x="6359813" y="2560965"/>
                    <a:pt x="6353382" y="2521229"/>
                    <a:pt x="6350488" y="2334810"/>
                  </a:cubicBezTo>
                  <a:cubicBezTo>
                    <a:pt x="6789939" y="2334563"/>
                    <a:pt x="6746011" y="2332263"/>
                    <a:pt x="6746159" y="2340003"/>
                  </a:cubicBezTo>
                  <a:cubicBezTo>
                    <a:pt x="6746555" y="2366535"/>
                    <a:pt x="6745392" y="2248116"/>
                    <a:pt x="6750834" y="2783412"/>
                  </a:cubicBezTo>
                  <a:cubicBezTo>
                    <a:pt x="6623527" y="2783585"/>
                    <a:pt x="6522118" y="2786058"/>
                    <a:pt x="6360678" y="2784302"/>
                  </a:cubicBezTo>
                  <a:close/>
                  <a:moveTo>
                    <a:pt x="6350167" y="2311740"/>
                  </a:moveTo>
                  <a:cubicBezTo>
                    <a:pt x="6348583" y="2190329"/>
                    <a:pt x="6352145" y="2044982"/>
                    <a:pt x="6345245" y="1862173"/>
                  </a:cubicBezTo>
                  <a:cubicBezTo>
                    <a:pt x="6528722" y="1867341"/>
                    <a:pt x="6633569" y="1860640"/>
                    <a:pt x="6736463" y="1859972"/>
                  </a:cubicBezTo>
                  <a:cubicBezTo>
                    <a:pt x="6741188" y="2156502"/>
                    <a:pt x="6744032" y="2215130"/>
                    <a:pt x="6745714" y="2311616"/>
                  </a:cubicBezTo>
                  <a:lnTo>
                    <a:pt x="6350167" y="2311740"/>
                  </a:lnTo>
                  <a:close/>
                  <a:moveTo>
                    <a:pt x="6333298" y="2783981"/>
                  </a:moveTo>
                  <a:cubicBezTo>
                    <a:pt x="5869657" y="2778368"/>
                    <a:pt x="5946160" y="2826017"/>
                    <a:pt x="5943835" y="2676887"/>
                  </a:cubicBezTo>
                  <a:cubicBezTo>
                    <a:pt x="5941238" y="2512055"/>
                    <a:pt x="5942845" y="2507060"/>
                    <a:pt x="5940223" y="2339657"/>
                  </a:cubicBezTo>
                  <a:cubicBezTo>
                    <a:pt x="5940051" y="2328109"/>
                    <a:pt x="5901416" y="2334662"/>
                    <a:pt x="6330231" y="2334810"/>
                  </a:cubicBezTo>
                  <a:cubicBezTo>
                    <a:pt x="6332680" y="2505354"/>
                    <a:pt x="6348188" y="2784178"/>
                    <a:pt x="6333298" y="2783981"/>
                  </a:cubicBezTo>
                  <a:close/>
                  <a:moveTo>
                    <a:pt x="5933743" y="3278501"/>
                  </a:moveTo>
                  <a:cubicBezTo>
                    <a:pt x="5934955" y="3381169"/>
                    <a:pt x="5936588" y="3455474"/>
                    <a:pt x="5941089" y="3726831"/>
                  </a:cubicBezTo>
                  <a:cubicBezTo>
                    <a:pt x="5884250" y="3726510"/>
                    <a:pt x="5551503" y="3727351"/>
                    <a:pt x="5549672" y="3727351"/>
                  </a:cubicBezTo>
                  <a:cubicBezTo>
                    <a:pt x="5545962" y="3478916"/>
                    <a:pt x="5548435" y="3517663"/>
                    <a:pt x="5544256" y="3280875"/>
                  </a:cubicBezTo>
                  <a:cubicBezTo>
                    <a:pt x="5755089" y="3281147"/>
                    <a:pt x="5766615" y="3277586"/>
                    <a:pt x="5933743" y="3278501"/>
                  </a:cubicBezTo>
                  <a:close/>
                  <a:moveTo>
                    <a:pt x="5888034" y="3255431"/>
                  </a:moveTo>
                  <a:cubicBezTo>
                    <a:pt x="5482297" y="3255431"/>
                    <a:pt x="5544453" y="3283051"/>
                    <a:pt x="5542351" y="3182856"/>
                  </a:cubicBezTo>
                  <a:cubicBezTo>
                    <a:pt x="5533224" y="2745629"/>
                    <a:pt x="5519893" y="2808733"/>
                    <a:pt x="5591250" y="2808733"/>
                  </a:cubicBezTo>
                  <a:cubicBezTo>
                    <a:pt x="5978388" y="2808733"/>
                    <a:pt x="5925878" y="2794861"/>
                    <a:pt x="5927362" y="2846120"/>
                  </a:cubicBezTo>
                  <a:cubicBezTo>
                    <a:pt x="5941312" y="3321724"/>
                    <a:pt x="5939086" y="3255431"/>
                    <a:pt x="5888034" y="3255431"/>
                  </a:cubicBezTo>
                  <a:close/>
                  <a:moveTo>
                    <a:pt x="5888034" y="2785489"/>
                  </a:moveTo>
                  <a:cubicBezTo>
                    <a:pt x="5464117" y="2785489"/>
                    <a:pt x="5536984" y="2816670"/>
                    <a:pt x="5534782" y="2676838"/>
                  </a:cubicBezTo>
                  <a:cubicBezTo>
                    <a:pt x="5528376" y="2267255"/>
                    <a:pt x="5499957" y="2335774"/>
                    <a:pt x="5591250" y="2335774"/>
                  </a:cubicBezTo>
                  <a:cubicBezTo>
                    <a:pt x="5948064" y="2335774"/>
                    <a:pt x="5919744" y="2325784"/>
                    <a:pt x="5919966" y="2340077"/>
                  </a:cubicBezTo>
                  <a:cubicBezTo>
                    <a:pt x="5928079" y="2856630"/>
                    <a:pt x="5937676" y="2785489"/>
                    <a:pt x="5888034" y="2785489"/>
                  </a:cubicBezTo>
                  <a:close/>
                  <a:moveTo>
                    <a:pt x="5888034" y="2309910"/>
                  </a:moveTo>
                  <a:cubicBezTo>
                    <a:pt x="5738715" y="2309910"/>
                    <a:pt x="5738616" y="2312803"/>
                    <a:pt x="5591275" y="2312803"/>
                  </a:cubicBezTo>
                  <a:cubicBezTo>
                    <a:pt x="5501119" y="2312803"/>
                    <a:pt x="5527956" y="2381569"/>
                    <a:pt x="5519546" y="1860195"/>
                  </a:cubicBezTo>
                  <a:cubicBezTo>
                    <a:pt x="5663573" y="1858118"/>
                    <a:pt x="5757884" y="1863088"/>
                    <a:pt x="5913412" y="1862643"/>
                  </a:cubicBezTo>
                  <a:cubicBezTo>
                    <a:pt x="5924888" y="2382731"/>
                    <a:pt x="5927609" y="2309910"/>
                    <a:pt x="5888034" y="2309910"/>
                  </a:cubicBezTo>
                  <a:close/>
                  <a:moveTo>
                    <a:pt x="5522069" y="3183400"/>
                  </a:moveTo>
                  <a:cubicBezTo>
                    <a:pt x="5524023" y="3277487"/>
                    <a:pt x="5595777" y="3259634"/>
                    <a:pt x="5146210" y="3256618"/>
                  </a:cubicBezTo>
                  <a:cubicBezTo>
                    <a:pt x="5124295" y="3256469"/>
                    <a:pt x="5132458" y="3307309"/>
                    <a:pt x="5123331" y="2845477"/>
                  </a:cubicBezTo>
                  <a:cubicBezTo>
                    <a:pt x="5122317" y="2794910"/>
                    <a:pt x="5066739" y="2807595"/>
                    <a:pt x="5442895" y="2808584"/>
                  </a:cubicBezTo>
                  <a:cubicBezTo>
                    <a:pt x="5538369" y="2808856"/>
                    <a:pt x="5512818" y="2740584"/>
                    <a:pt x="5522069" y="3183400"/>
                  </a:cubicBezTo>
                  <a:close/>
                  <a:moveTo>
                    <a:pt x="5442871" y="2785588"/>
                  </a:moveTo>
                  <a:cubicBezTo>
                    <a:pt x="5055559" y="2784549"/>
                    <a:pt x="5122440" y="2813901"/>
                    <a:pt x="5120313" y="2676887"/>
                  </a:cubicBezTo>
                  <a:cubicBezTo>
                    <a:pt x="5114154" y="2284564"/>
                    <a:pt x="5099462" y="2336763"/>
                    <a:pt x="5146234" y="2336269"/>
                  </a:cubicBezTo>
                  <a:cubicBezTo>
                    <a:pt x="5539803" y="2332016"/>
                    <a:pt x="5506956" y="2336541"/>
                    <a:pt x="5507006" y="2340052"/>
                  </a:cubicBezTo>
                  <a:cubicBezTo>
                    <a:pt x="5515094" y="2858657"/>
                    <a:pt x="5544973" y="2785860"/>
                    <a:pt x="5442871" y="2785588"/>
                  </a:cubicBezTo>
                  <a:close/>
                  <a:moveTo>
                    <a:pt x="5442871" y="2312654"/>
                  </a:moveTo>
                  <a:cubicBezTo>
                    <a:pt x="5349178" y="2312407"/>
                    <a:pt x="5239729" y="2312283"/>
                    <a:pt x="5146061" y="2313297"/>
                  </a:cubicBezTo>
                  <a:cubicBezTo>
                    <a:pt x="5101936" y="2313767"/>
                    <a:pt x="5112720" y="2383720"/>
                    <a:pt x="5106511" y="1862989"/>
                  </a:cubicBezTo>
                  <a:cubicBezTo>
                    <a:pt x="5424740" y="1865981"/>
                    <a:pt x="5372848" y="1863063"/>
                    <a:pt x="5499264" y="1860541"/>
                  </a:cubicBezTo>
                  <a:cubicBezTo>
                    <a:pt x="5507674" y="2381198"/>
                    <a:pt x="5532037" y="2312753"/>
                    <a:pt x="5442871" y="2312654"/>
                  </a:cubicBezTo>
                  <a:close/>
                  <a:moveTo>
                    <a:pt x="5109208" y="3183400"/>
                  </a:moveTo>
                  <a:cubicBezTo>
                    <a:pt x="5111310" y="3279639"/>
                    <a:pt x="5181480" y="3256321"/>
                    <a:pt x="4718607" y="3256469"/>
                  </a:cubicBezTo>
                  <a:cubicBezTo>
                    <a:pt x="4713907" y="2953560"/>
                    <a:pt x="4714130" y="2945821"/>
                    <a:pt x="4710568" y="2845280"/>
                  </a:cubicBezTo>
                  <a:cubicBezTo>
                    <a:pt x="4708614" y="2790261"/>
                    <a:pt x="4665403" y="2806087"/>
                    <a:pt x="4997830" y="2806309"/>
                  </a:cubicBezTo>
                  <a:cubicBezTo>
                    <a:pt x="5131171" y="2806309"/>
                    <a:pt x="5099289" y="2730718"/>
                    <a:pt x="5109208" y="3183400"/>
                  </a:cubicBezTo>
                  <a:close/>
                  <a:moveTo>
                    <a:pt x="4708540" y="2783140"/>
                  </a:moveTo>
                  <a:cubicBezTo>
                    <a:pt x="4702183" y="2561856"/>
                    <a:pt x="4707946" y="2522342"/>
                    <a:pt x="4705077" y="2339607"/>
                  </a:cubicBezTo>
                  <a:cubicBezTo>
                    <a:pt x="4704978" y="2332461"/>
                    <a:pt x="4703766" y="2339607"/>
                    <a:pt x="5093848" y="2336763"/>
                  </a:cubicBezTo>
                  <a:cubicBezTo>
                    <a:pt x="5093897" y="2339261"/>
                    <a:pt x="5093946" y="2355655"/>
                    <a:pt x="5101862" y="2783832"/>
                  </a:cubicBezTo>
                  <a:cubicBezTo>
                    <a:pt x="5045196" y="2783214"/>
                    <a:pt x="5022242" y="2783363"/>
                    <a:pt x="4708540" y="2783140"/>
                  </a:cubicBezTo>
                  <a:close/>
                  <a:moveTo>
                    <a:pt x="4701342" y="4203623"/>
                  </a:moveTo>
                  <a:cubicBezTo>
                    <a:pt x="4275075" y="4203623"/>
                    <a:pt x="4320140" y="4205477"/>
                    <a:pt x="4320240" y="4195388"/>
                  </a:cubicBezTo>
                  <a:cubicBezTo>
                    <a:pt x="4321130" y="4091212"/>
                    <a:pt x="4320313" y="4073260"/>
                    <a:pt x="4315292" y="3754081"/>
                  </a:cubicBezTo>
                  <a:cubicBezTo>
                    <a:pt x="4548609" y="3754130"/>
                    <a:pt x="4581728" y="3753141"/>
                    <a:pt x="4704706" y="3753141"/>
                  </a:cubicBezTo>
                  <a:cubicBezTo>
                    <a:pt x="4713635" y="4257676"/>
                    <a:pt x="4719868" y="4203623"/>
                    <a:pt x="4701342" y="4203623"/>
                  </a:cubicBezTo>
                  <a:close/>
                  <a:moveTo>
                    <a:pt x="4701342" y="3730194"/>
                  </a:moveTo>
                  <a:cubicBezTo>
                    <a:pt x="4247546" y="3730194"/>
                    <a:pt x="4315194" y="3748962"/>
                    <a:pt x="4314254" y="3688924"/>
                  </a:cubicBezTo>
                  <a:cubicBezTo>
                    <a:pt x="4306636" y="3202910"/>
                    <a:pt x="4276040" y="3278921"/>
                    <a:pt x="4404632" y="3278921"/>
                  </a:cubicBezTo>
                  <a:cubicBezTo>
                    <a:pt x="4543563" y="3278921"/>
                    <a:pt x="4556499" y="3279416"/>
                    <a:pt x="4698720" y="3279416"/>
                  </a:cubicBezTo>
                  <a:cubicBezTo>
                    <a:pt x="4706314" y="3768002"/>
                    <a:pt x="4704360" y="3730194"/>
                    <a:pt x="4701342" y="3730194"/>
                  </a:cubicBezTo>
                  <a:close/>
                  <a:moveTo>
                    <a:pt x="4306017" y="3255604"/>
                  </a:moveTo>
                  <a:cubicBezTo>
                    <a:pt x="4301788" y="2978436"/>
                    <a:pt x="4301664" y="2949505"/>
                    <a:pt x="4298498" y="2845379"/>
                  </a:cubicBezTo>
                  <a:cubicBezTo>
                    <a:pt x="4296791" y="2788728"/>
                    <a:pt x="4236193" y="2805963"/>
                    <a:pt x="4688951" y="2806112"/>
                  </a:cubicBezTo>
                  <a:cubicBezTo>
                    <a:pt x="4694268" y="2974084"/>
                    <a:pt x="4692290" y="2864270"/>
                    <a:pt x="4698374" y="3256494"/>
                  </a:cubicBezTo>
                  <a:cubicBezTo>
                    <a:pt x="4667654" y="3256469"/>
                    <a:pt x="4337479" y="3255876"/>
                    <a:pt x="4306017" y="3255604"/>
                  </a:cubicBezTo>
                  <a:close/>
                  <a:moveTo>
                    <a:pt x="4292414" y="2311443"/>
                  </a:moveTo>
                  <a:cubicBezTo>
                    <a:pt x="4287294" y="1987268"/>
                    <a:pt x="4286774" y="1944045"/>
                    <a:pt x="4284845" y="1862123"/>
                  </a:cubicBezTo>
                  <a:cubicBezTo>
                    <a:pt x="4434016" y="1864868"/>
                    <a:pt x="4562238" y="1861283"/>
                    <a:pt x="4676237" y="1861060"/>
                  </a:cubicBezTo>
                  <a:cubicBezTo>
                    <a:pt x="4678018" y="1936355"/>
                    <a:pt x="4684375" y="2311542"/>
                    <a:pt x="4684424" y="2313792"/>
                  </a:cubicBezTo>
                  <a:cubicBezTo>
                    <a:pt x="4520214" y="2313520"/>
                    <a:pt x="4518730" y="2309440"/>
                    <a:pt x="4292414" y="2311443"/>
                  </a:cubicBezTo>
                  <a:close/>
                  <a:moveTo>
                    <a:pt x="4285760" y="3255406"/>
                  </a:moveTo>
                  <a:cubicBezTo>
                    <a:pt x="4038097" y="3252760"/>
                    <a:pt x="3998671" y="3255035"/>
                    <a:pt x="3891944" y="3255728"/>
                  </a:cubicBezTo>
                  <a:cubicBezTo>
                    <a:pt x="3883856" y="2725822"/>
                    <a:pt x="3867457" y="2807051"/>
                    <a:pt x="3959666" y="2805939"/>
                  </a:cubicBezTo>
                  <a:cubicBezTo>
                    <a:pt x="4327907" y="2801512"/>
                    <a:pt x="4276683" y="2795034"/>
                    <a:pt x="4278216" y="2846120"/>
                  </a:cubicBezTo>
                  <a:cubicBezTo>
                    <a:pt x="4281679" y="2960954"/>
                    <a:pt x="4281728" y="2991393"/>
                    <a:pt x="4285760" y="3255406"/>
                  </a:cubicBezTo>
                  <a:close/>
                  <a:moveTo>
                    <a:pt x="4256153" y="2311814"/>
                  </a:moveTo>
                  <a:cubicBezTo>
                    <a:pt x="4150811" y="2312951"/>
                    <a:pt x="4067951" y="2312976"/>
                    <a:pt x="3959641" y="2311814"/>
                  </a:cubicBezTo>
                  <a:cubicBezTo>
                    <a:pt x="3853358" y="2310528"/>
                    <a:pt x="3875496" y="2396010"/>
                    <a:pt x="3869361" y="1860615"/>
                  </a:cubicBezTo>
                  <a:cubicBezTo>
                    <a:pt x="4067605" y="1860343"/>
                    <a:pt x="4126917" y="1858835"/>
                    <a:pt x="4264538" y="1861728"/>
                  </a:cubicBezTo>
                  <a:cubicBezTo>
                    <a:pt x="4276287" y="2361590"/>
                    <a:pt x="4276559" y="2311591"/>
                    <a:pt x="4256153" y="2311814"/>
                  </a:cubicBezTo>
                  <a:close/>
                  <a:moveTo>
                    <a:pt x="3871686" y="3255851"/>
                  </a:moveTo>
                  <a:cubicBezTo>
                    <a:pt x="3410470" y="3257977"/>
                    <a:pt x="3480319" y="3276177"/>
                    <a:pt x="3479156" y="3183004"/>
                  </a:cubicBezTo>
                  <a:cubicBezTo>
                    <a:pt x="3473665" y="2743156"/>
                    <a:pt x="3455313" y="2804603"/>
                    <a:pt x="3514403" y="2804603"/>
                  </a:cubicBezTo>
                  <a:cubicBezTo>
                    <a:pt x="3922515" y="2804603"/>
                    <a:pt x="3866591" y="2798520"/>
                    <a:pt x="3866591" y="2845230"/>
                  </a:cubicBezTo>
                  <a:cubicBezTo>
                    <a:pt x="3866690" y="2948788"/>
                    <a:pt x="3866863" y="2940677"/>
                    <a:pt x="3871686" y="3255851"/>
                  </a:cubicBezTo>
                  <a:close/>
                  <a:moveTo>
                    <a:pt x="3811162" y="2783832"/>
                  </a:moveTo>
                  <a:cubicBezTo>
                    <a:pt x="3662980" y="2783832"/>
                    <a:pt x="3662906" y="2781632"/>
                    <a:pt x="3514403" y="2781632"/>
                  </a:cubicBezTo>
                  <a:cubicBezTo>
                    <a:pt x="3460927" y="2781632"/>
                    <a:pt x="3471612" y="2802971"/>
                    <a:pt x="3469634" y="2676936"/>
                  </a:cubicBezTo>
                  <a:cubicBezTo>
                    <a:pt x="3463178" y="2265376"/>
                    <a:pt x="3448981" y="2332362"/>
                    <a:pt x="3514403" y="2332362"/>
                  </a:cubicBezTo>
                  <a:cubicBezTo>
                    <a:pt x="3896841" y="2332362"/>
                    <a:pt x="3856871" y="2332560"/>
                    <a:pt x="3856994" y="2340102"/>
                  </a:cubicBezTo>
                  <a:cubicBezTo>
                    <a:pt x="3864984" y="2850373"/>
                    <a:pt x="3892191" y="2783832"/>
                    <a:pt x="3811162" y="2783832"/>
                  </a:cubicBezTo>
                  <a:close/>
                  <a:moveTo>
                    <a:pt x="3514403" y="2309415"/>
                  </a:moveTo>
                  <a:cubicBezTo>
                    <a:pt x="3443094" y="2309415"/>
                    <a:pt x="3470945" y="2378552"/>
                    <a:pt x="3458058" y="1860813"/>
                  </a:cubicBezTo>
                  <a:cubicBezTo>
                    <a:pt x="3498078" y="1860640"/>
                    <a:pt x="3523183" y="1860689"/>
                    <a:pt x="3811187" y="1860640"/>
                  </a:cubicBezTo>
                  <a:cubicBezTo>
                    <a:pt x="3861669" y="1860640"/>
                    <a:pt x="3848115" y="1789178"/>
                    <a:pt x="3856549" y="2311022"/>
                  </a:cubicBezTo>
                  <a:cubicBezTo>
                    <a:pt x="3610123" y="2310305"/>
                    <a:pt x="3640818" y="2309415"/>
                    <a:pt x="3514403" y="2309415"/>
                  </a:cubicBezTo>
                  <a:close/>
                  <a:moveTo>
                    <a:pt x="3458899" y="3183301"/>
                  </a:moveTo>
                  <a:cubicBezTo>
                    <a:pt x="3460037" y="3274718"/>
                    <a:pt x="3534833" y="3258967"/>
                    <a:pt x="3069436" y="3256469"/>
                  </a:cubicBezTo>
                  <a:cubicBezTo>
                    <a:pt x="3066072" y="3256444"/>
                    <a:pt x="3069436" y="3103605"/>
                    <a:pt x="3061645" y="2844785"/>
                  </a:cubicBezTo>
                  <a:cubicBezTo>
                    <a:pt x="3059839" y="2783709"/>
                    <a:pt x="3013784" y="2816868"/>
                    <a:pt x="3366344" y="2806754"/>
                  </a:cubicBezTo>
                  <a:cubicBezTo>
                    <a:pt x="3471513" y="2803713"/>
                    <a:pt x="3453260" y="2733018"/>
                    <a:pt x="3458899" y="3183301"/>
                  </a:cubicBezTo>
                  <a:close/>
                  <a:moveTo>
                    <a:pt x="3365800" y="2783733"/>
                  </a:moveTo>
                  <a:cubicBezTo>
                    <a:pt x="3290633" y="2785909"/>
                    <a:pt x="3206389" y="2787022"/>
                    <a:pt x="3069560" y="2784426"/>
                  </a:cubicBezTo>
                  <a:cubicBezTo>
                    <a:pt x="3057118" y="2784203"/>
                    <a:pt x="3059790" y="2799188"/>
                    <a:pt x="3057811" y="2676912"/>
                  </a:cubicBezTo>
                  <a:cubicBezTo>
                    <a:pt x="3051627" y="2282586"/>
                    <a:pt x="3047819" y="2335651"/>
                    <a:pt x="3069609" y="2335131"/>
                  </a:cubicBezTo>
                  <a:cubicBezTo>
                    <a:pt x="3491697" y="2325438"/>
                    <a:pt x="3446606" y="2335552"/>
                    <a:pt x="3446656" y="2340027"/>
                  </a:cubicBezTo>
                  <a:cubicBezTo>
                    <a:pt x="3449277" y="2506664"/>
                    <a:pt x="3446755" y="2508791"/>
                    <a:pt x="3449377" y="2677307"/>
                  </a:cubicBezTo>
                  <a:cubicBezTo>
                    <a:pt x="3451380" y="2803960"/>
                    <a:pt x="3473171" y="2780667"/>
                    <a:pt x="3365800" y="2783733"/>
                  </a:cubicBezTo>
                  <a:close/>
                  <a:moveTo>
                    <a:pt x="3365973" y="2309959"/>
                  </a:moveTo>
                  <a:cubicBezTo>
                    <a:pt x="3189842" y="2311146"/>
                    <a:pt x="3180467" y="2309613"/>
                    <a:pt x="3069164" y="2312160"/>
                  </a:cubicBezTo>
                  <a:cubicBezTo>
                    <a:pt x="3048066" y="2312654"/>
                    <a:pt x="3051974" y="2367574"/>
                    <a:pt x="3047695" y="1863533"/>
                  </a:cubicBezTo>
                  <a:cubicBezTo>
                    <a:pt x="3170697" y="1862445"/>
                    <a:pt x="2954769" y="1864052"/>
                    <a:pt x="3437776" y="1860912"/>
                  </a:cubicBezTo>
                  <a:cubicBezTo>
                    <a:pt x="3450885" y="2393784"/>
                    <a:pt x="3468397" y="2309143"/>
                    <a:pt x="3365973" y="2309959"/>
                  </a:cubicBezTo>
                  <a:close/>
                  <a:moveTo>
                    <a:pt x="3048041" y="3256346"/>
                  </a:moveTo>
                  <a:cubicBezTo>
                    <a:pt x="2592860" y="3253675"/>
                    <a:pt x="2657787" y="3289900"/>
                    <a:pt x="2655560" y="3182906"/>
                  </a:cubicBezTo>
                  <a:cubicBezTo>
                    <a:pt x="2652592" y="3040922"/>
                    <a:pt x="2651207" y="2935856"/>
                    <a:pt x="2650440" y="2845626"/>
                  </a:cubicBezTo>
                  <a:cubicBezTo>
                    <a:pt x="2650069" y="2800894"/>
                    <a:pt x="2587591" y="2799163"/>
                    <a:pt x="3040225" y="2806927"/>
                  </a:cubicBezTo>
                  <a:cubicBezTo>
                    <a:pt x="3047126" y="3054373"/>
                    <a:pt x="3046063" y="3092206"/>
                    <a:pt x="3048041" y="3256346"/>
                  </a:cubicBezTo>
                  <a:close/>
                  <a:moveTo>
                    <a:pt x="2649896" y="2785019"/>
                  </a:moveTo>
                  <a:cubicBezTo>
                    <a:pt x="2647423" y="2556787"/>
                    <a:pt x="2644455" y="2525408"/>
                    <a:pt x="2641437" y="2334489"/>
                  </a:cubicBezTo>
                  <a:cubicBezTo>
                    <a:pt x="2643688" y="2334489"/>
                    <a:pt x="3033349" y="2336615"/>
                    <a:pt x="3033423" y="2340102"/>
                  </a:cubicBezTo>
                  <a:cubicBezTo>
                    <a:pt x="3035674" y="2482976"/>
                    <a:pt x="3036169" y="2644346"/>
                    <a:pt x="3039656" y="2783906"/>
                  </a:cubicBezTo>
                  <a:cubicBezTo>
                    <a:pt x="2886626" y="2781409"/>
                    <a:pt x="2760037" y="2784821"/>
                    <a:pt x="2649896" y="2785019"/>
                  </a:cubicBezTo>
                  <a:close/>
                  <a:moveTo>
                    <a:pt x="2641091" y="2311517"/>
                  </a:moveTo>
                  <a:cubicBezTo>
                    <a:pt x="2636045" y="1992214"/>
                    <a:pt x="2635130" y="1949782"/>
                    <a:pt x="2634660" y="1862074"/>
                  </a:cubicBezTo>
                  <a:cubicBezTo>
                    <a:pt x="2792142" y="1862173"/>
                    <a:pt x="2816827" y="1865214"/>
                    <a:pt x="3027413" y="1863681"/>
                  </a:cubicBezTo>
                  <a:cubicBezTo>
                    <a:pt x="3027438" y="1865561"/>
                    <a:pt x="3032953" y="2310948"/>
                    <a:pt x="3032978" y="2312926"/>
                  </a:cubicBezTo>
                  <a:cubicBezTo>
                    <a:pt x="2886255" y="2315696"/>
                    <a:pt x="2761818" y="2311665"/>
                    <a:pt x="2641091" y="2311517"/>
                  </a:cubicBezTo>
                  <a:close/>
                  <a:moveTo>
                    <a:pt x="2635328" y="3183450"/>
                  </a:moveTo>
                  <a:cubicBezTo>
                    <a:pt x="2637505" y="3287180"/>
                    <a:pt x="2698944" y="3257112"/>
                    <a:pt x="2327784" y="3257112"/>
                  </a:cubicBezTo>
                  <a:cubicBezTo>
                    <a:pt x="2226919" y="3257112"/>
                    <a:pt x="2242699" y="3337129"/>
                    <a:pt x="2238593" y="2844513"/>
                  </a:cubicBezTo>
                  <a:cubicBezTo>
                    <a:pt x="2238173" y="2794144"/>
                    <a:pt x="2176857" y="2807966"/>
                    <a:pt x="2629887" y="2807966"/>
                  </a:cubicBezTo>
                  <a:cubicBezTo>
                    <a:pt x="2630851" y="2908631"/>
                    <a:pt x="2631371" y="2993445"/>
                    <a:pt x="2635328" y="3183450"/>
                  </a:cubicBezTo>
                  <a:close/>
                  <a:moveTo>
                    <a:pt x="2624371" y="2785044"/>
                  </a:moveTo>
                  <a:cubicBezTo>
                    <a:pt x="2367507" y="2785118"/>
                    <a:pt x="2306810" y="2785217"/>
                    <a:pt x="2238049" y="2785019"/>
                  </a:cubicBezTo>
                  <a:cubicBezTo>
                    <a:pt x="2238024" y="2783709"/>
                    <a:pt x="2232731" y="2376995"/>
                    <a:pt x="2232039" y="2333227"/>
                  </a:cubicBezTo>
                  <a:cubicBezTo>
                    <a:pt x="2233795" y="2333203"/>
                    <a:pt x="2621155" y="2330310"/>
                    <a:pt x="2621304" y="2340077"/>
                  </a:cubicBezTo>
                  <a:cubicBezTo>
                    <a:pt x="2628675" y="2816794"/>
                    <a:pt x="2634363" y="2785044"/>
                    <a:pt x="2624371" y="2785044"/>
                  </a:cubicBezTo>
                  <a:close/>
                  <a:moveTo>
                    <a:pt x="2231643" y="2310231"/>
                  </a:moveTo>
                  <a:cubicBezTo>
                    <a:pt x="2230357" y="2231005"/>
                    <a:pt x="2235106" y="2515517"/>
                    <a:pt x="2223876" y="1863113"/>
                  </a:cubicBezTo>
                  <a:cubicBezTo>
                    <a:pt x="2365133" y="1865041"/>
                    <a:pt x="2492711" y="1862148"/>
                    <a:pt x="2614378" y="1862074"/>
                  </a:cubicBezTo>
                  <a:cubicBezTo>
                    <a:pt x="2614873" y="1949856"/>
                    <a:pt x="2616110" y="2012243"/>
                    <a:pt x="2620834" y="2311492"/>
                  </a:cubicBezTo>
                  <a:cubicBezTo>
                    <a:pt x="2472553" y="2311467"/>
                    <a:pt x="2390411" y="2308624"/>
                    <a:pt x="2231643" y="2310231"/>
                  </a:cubicBezTo>
                  <a:close/>
                  <a:moveTo>
                    <a:pt x="2225138" y="3257236"/>
                  </a:moveTo>
                  <a:cubicBezTo>
                    <a:pt x="1890931" y="3258027"/>
                    <a:pt x="1987864" y="3257458"/>
                    <a:pt x="1831396" y="3256296"/>
                  </a:cubicBezTo>
                  <a:cubicBezTo>
                    <a:pt x="1830307" y="3137185"/>
                    <a:pt x="1831989" y="3115178"/>
                    <a:pt x="1825163" y="2807991"/>
                  </a:cubicBezTo>
                  <a:cubicBezTo>
                    <a:pt x="1941883" y="2807645"/>
                    <a:pt x="1951628" y="2806903"/>
                    <a:pt x="2217990" y="2807917"/>
                  </a:cubicBezTo>
                  <a:cubicBezTo>
                    <a:pt x="2220537" y="3083823"/>
                    <a:pt x="2222838" y="3138495"/>
                    <a:pt x="2225138" y="3257236"/>
                  </a:cubicBezTo>
                  <a:close/>
                  <a:moveTo>
                    <a:pt x="2179479" y="2784797"/>
                  </a:moveTo>
                  <a:cubicBezTo>
                    <a:pt x="1752692" y="2782472"/>
                    <a:pt x="1824915" y="2817634"/>
                    <a:pt x="1822714" y="2676887"/>
                  </a:cubicBezTo>
                  <a:cubicBezTo>
                    <a:pt x="1820067" y="2508568"/>
                    <a:pt x="1822021" y="2508321"/>
                    <a:pt x="1819375" y="2339657"/>
                  </a:cubicBezTo>
                  <a:cubicBezTo>
                    <a:pt x="1819227" y="2330136"/>
                    <a:pt x="1796249" y="2338840"/>
                    <a:pt x="2211781" y="2333450"/>
                  </a:cubicBezTo>
                  <a:cubicBezTo>
                    <a:pt x="2219746" y="2848049"/>
                    <a:pt x="2231692" y="2784995"/>
                    <a:pt x="2179479" y="2784797"/>
                  </a:cubicBezTo>
                  <a:close/>
                  <a:moveTo>
                    <a:pt x="1818930" y="2312259"/>
                  </a:moveTo>
                  <a:cubicBezTo>
                    <a:pt x="1810495" y="1790118"/>
                    <a:pt x="1783412" y="1861530"/>
                    <a:pt x="1882892" y="1861233"/>
                  </a:cubicBezTo>
                  <a:cubicBezTo>
                    <a:pt x="2008541" y="1860887"/>
                    <a:pt x="2082125" y="1860689"/>
                    <a:pt x="2179256" y="1862371"/>
                  </a:cubicBezTo>
                  <a:cubicBezTo>
                    <a:pt x="2213265" y="1863014"/>
                    <a:pt x="2203273" y="1808317"/>
                    <a:pt x="2211410" y="2310478"/>
                  </a:cubicBezTo>
                  <a:cubicBezTo>
                    <a:pt x="2066592" y="2312407"/>
                    <a:pt x="2143045" y="2312036"/>
                    <a:pt x="1818930" y="2312259"/>
                  </a:cubicBezTo>
                  <a:close/>
                  <a:moveTo>
                    <a:pt x="1811138" y="3256148"/>
                  </a:moveTo>
                  <a:cubicBezTo>
                    <a:pt x="1710025" y="3255628"/>
                    <a:pt x="1582892" y="3256346"/>
                    <a:pt x="1419375" y="3256420"/>
                  </a:cubicBezTo>
                  <a:cubicBezTo>
                    <a:pt x="1416308" y="3117032"/>
                    <a:pt x="1414132" y="3115845"/>
                    <a:pt x="1411831" y="2806705"/>
                  </a:cubicBezTo>
                  <a:cubicBezTo>
                    <a:pt x="1571094" y="2806309"/>
                    <a:pt x="1586429" y="2808461"/>
                    <a:pt x="1804856" y="2808016"/>
                  </a:cubicBezTo>
                  <a:cubicBezTo>
                    <a:pt x="1812078" y="3140968"/>
                    <a:pt x="1809951" y="3125217"/>
                    <a:pt x="1811138" y="3256148"/>
                  </a:cubicBezTo>
                  <a:close/>
                  <a:moveTo>
                    <a:pt x="1734537" y="2785143"/>
                  </a:moveTo>
                  <a:cubicBezTo>
                    <a:pt x="1586058" y="2785143"/>
                    <a:pt x="1586553" y="2783758"/>
                    <a:pt x="1437901" y="2783758"/>
                  </a:cubicBezTo>
                  <a:cubicBezTo>
                    <a:pt x="1403620" y="2783758"/>
                    <a:pt x="1412252" y="2804727"/>
                    <a:pt x="1410248" y="2676912"/>
                  </a:cubicBezTo>
                  <a:cubicBezTo>
                    <a:pt x="1404089" y="2283921"/>
                    <a:pt x="1392687" y="2336244"/>
                    <a:pt x="1437901" y="2336244"/>
                  </a:cubicBezTo>
                  <a:cubicBezTo>
                    <a:pt x="1831099" y="2336244"/>
                    <a:pt x="1798969" y="2331324"/>
                    <a:pt x="1799118" y="2340077"/>
                  </a:cubicBezTo>
                  <a:cubicBezTo>
                    <a:pt x="1807255" y="2858311"/>
                    <a:pt x="1826251" y="2785143"/>
                    <a:pt x="1734537" y="2785143"/>
                  </a:cubicBezTo>
                  <a:close/>
                  <a:moveTo>
                    <a:pt x="1734537" y="2312308"/>
                  </a:moveTo>
                  <a:cubicBezTo>
                    <a:pt x="1581606" y="2312308"/>
                    <a:pt x="1582026" y="2313248"/>
                    <a:pt x="1437901" y="2313248"/>
                  </a:cubicBezTo>
                  <a:cubicBezTo>
                    <a:pt x="1381235" y="2313248"/>
                    <a:pt x="1415888" y="2367895"/>
                    <a:pt x="1398475" y="1859997"/>
                  </a:cubicBezTo>
                  <a:cubicBezTo>
                    <a:pt x="1501468" y="1859403"/>
                    <a:pt x="1585613" y="1861530"/>
                    <a:pt x="1790807" y="1861406"/>
                  </a:cubicBezTo>
                  <a:cubicBezTo>
                    <a:pt x="1799711" y="2385130"/>
                    <a:pt x="1820537" y="2312259"/>
                    <a:pt x="1734537" y="2312308"/>
                  </a:cubicBezTo>
                  <a:close/>
                  <a:moveTo>
                    <a:pt x="1399093" y="3256469"/>
                  </a:moveTo>
                  <a:cubicBezTo>
                    <a:pt x="942032" y="3257631"/>
                    <a:pt x="1008616" y="3284015"/>
                    <a:pt x="1006711" y="3182906"/>
                  </a:cubicBezTo>
                  <a:cubicBezTo>
                    <a:pt x="1004485" y="3063819"/>
                    <a:pt x="1002754" y="2957096"/>
                    <a:pt x="1001690" y="2845626"/>
                  </a:cubicBezTo>
                  <a:cubicBezTo>
                    <a:pt x="1001220" y="2793872"/>
                    <a:pt x="938520" y="2808683"/>
                    <a:pt x="1391574" y="2806779"/>
                  </a:cubicBezTo>
                  <a:cubicBezTo>
                    <a:pt x="1393825" y="3112853"/>
                    <a:pt x="1396298" y="3132684"/>
                    <a:pt x="1399093" y="3256469"/>
                  </a:cubicBezTo>
                  <a:close/>
                  <a:moveTo>
                    <a:pt x="1289521" y="2784896"/>
                  </a:moveTo>
                  <a:cubicBezTo>
                    <a:pt x="1173518" y="2786626"/>
                    <a:pt x="1085539" y="2786305"/>
                    <a:pt x="1001047" y="2784821"/>
                  </a:cubicBezTo>
                  <a:cubicBezTo>
                    <a:pt x="1001023" y="2782893"/>
                    <a:pt x="995136" y="2355334"/>
                    <a:pt x="994765" y="2334192"/>
                  </a:cubicBezTo>
                  <a:cubicBezTo>
                    <a:pt x="1427389" y="2330705"/>
                    <a:pt x="1385489" y="2338297"/>
                    <a:pt x="1385514" y="2340052"/>
                  </a:cubicBezTo>
                  <a:cubicBezTo>
                    <a:pt x="1393775" y="2865976"/>
                    <a:pt x="1421675" y="2782744"/>
                    <a:pt x="1289521" y="2784896"/>
                  </a:cubicBezTo>
                  <a:close/>
                  <a:moveTo>
                    <a:pt x="994394" y="2311195"/>
                  </a:moveTo>
                  <a:cubicBezTo>
                    <a:pt x="986034" y="1838806"/>
                    <a:pt x="979133" y="1864225"/>
                    <a:pt x="993058" y="1864176"/>
                  </a:cubicBezTo>
                  <a:cubicBezTo>
                    <a:pt x="1179108" y="1863681"/>
                    <a:pt x="1195136" y="1864646"/>
                    <a:pt x="1289917" y="1861926"/>
                  </a:cubicBezTo>
                  <a:cubicBezTo>
                    <a:pt x="1403125" y="1858810"/>
                    <a:pt x="1377327" y="1781414"/>
                    <a:pt x="1385118" y="2313124"/>
                  </a:cubicBezTo>
                  <a:cubicBezTo>
                    <a:pt x="1273691" y="2312531"/>
                    <a:pt x="1228280" y="2309291"/>
                    <a:pt x="994394" y="2311195"/>
                  </a:cubicBezTo>
                  <a:close/>
                  <a:moveTo>
                    <a:pt x="696645" y="3752968"/>
                  </a:moveTo>
                  <a:cubicBezTo>
                    <a:pt x="795977" y="3751089"/>
                    <a:pt x="890362" y="3750990"/>
                    <a:pt x="992885" y="3753067"/>
                  </a:cubicBezTo>
                  <a:cubicBezTo>
                    <a:pt x="995284" y="3753116"/>
                    <a:pt x="1003669" y="4202955"/>
                    <a:pt x="992935" y="4203152"/>
                  </a:cubicBezTo>
                  <a:cubicBezTo>
                    <a:pt x="977748" y="4203375"/>
                    <a:pt x="611287" y="4209507"/>
                    <a:pt x="611114" y="4193929"/>
                  </a:cubicBezTo>
                  <a:cubicBezTo>
                    <a:pt x="606192" y="3670799"/>
                    <a:pt x="563575" y="3755465"/>
                    <a:pt x="696645" y="3752968"/>
                  </a:cubicBezTo>
                  <a:close/>
                  <a:moveTo>
                    <a:pt x="696373" y="4226347"/>
                  </a:moveTo>
                  <a:cubicBezTo>
                    <a:pt x="794765" y="4227534"/>
                    <a:pt x="895185" y="4227682"/>
                    <a:pt x="993182" y="4226100"/>
                  </a:cubicBezTo>
                  <a:cubicBezTo>
                    <a:pt x="1003076" y="4225951"/>
                    <a:pt x="1001864" y="4173925"/>
                    <a:pt x="1010397" y="4674899"/>
                  </a:cubicBezTo>
                  <a:cubicBezTo>
                    <a:pt x="823135" y="4678138"/>
                    <a:pt x="735774" y="4675938"/>
                    <a:pt x="618658" y="4675542"/>
                  </a:cubicBezTo>
                  <a:cubicBezTo>
                    <a:pt x="610224" y="4146873"/>
                    <a:pt x="582992" y="4224962"/>
                    <a:pt x="696373" y="4226347"/>
                  </a:cubicBezTo>
                  <a:close/>
                  <a:moveTo>
                    <a:pt x="1010842" y="4701580"/>
                  </a:moveTo>
                  <a:cubicBezTo>
                    <a:pt x="1016333" y="5052559"/>
                    <a:pt x="1016803" y="5079610"/>
                    <a:pt x="1017619" y="5144742"/>
                  </a:cubicBezTo>
                  <a:cubicBezTo>
                    <a:pt x="711164" y="5143901"/>
                    <a:pt x="746731" y="5145014"/>
                    <a:pt x="626029" y="5145558"/>
                  </a:cubicBezTo>
                  <a:cubicBezTo>
                    <a:pt x="616803" y="4555665"/>
                    <a:pt x="619573" y="4732687"/>
                    <a:pt x="619029" y="4698514"/>
                  </a:cubicBezTo>
                  <a:cubicBezTo>
                    <a:pt x="1045420" y="4700047"/>
                    <a:pt x="1010743" y="4695744"/>
                    <a:pt x="1010842" y="4701580"/>
                  </a:cubicBezTo>
                  <a:close/>
                  <a:moveTo>
                    <a:pt x="696546" y="5168010"/>
                  </a:moveTo>
                  <a:cubicBezTo>
                    <a:pt x="1076907" y="5164919"/>
                    <a:pt x="1017792" y="5158392"/>
                    <a:pt x="1018361" y="5207697"/>
                  </a:cubicBezTo>
                  <a:cubicBezTo>
                    <a:pt x="1019548" y="5311923"/>
                    <a:pt x="1019820" y="5323125"/>
                    <a:pt x="1024372" y="5618961"/>
                  </a:cubicBezTo>
                  <a:cubicBezTo>
                    <a:pt x="761077" y="5620395"/>
                    <a:pt x="750367" y="5619209"/>
                    <a:pt x="634389" y="5618764"/>
                  </a:cubicBezTo>
                  <a:cubicBezTo>
                    <a:pt x="624570" y="5099367"/>
                    <a:pt x="598104" y="5168950"/>
                    <a:pt x="696546" y="5168010"/>
                  </a:cubicBezTo>
                  <a:close/>
                  <a:moveTo>
                    <a:pt x="696373" y="6113333"/>
                  </a:moveTo>
                  <a:cubicBezTo>
                    <a:pt x="790907" y="6114348"/>
                    <a:pt x="898549" y="6114298"/>
                    <a:pt x="993108" y="6113779"/>
                  </a:cubicBezTo>
                  <a:cubicBezTo>
                    <a:pt x="1052346" y="6113457"/>
                    <a:pt x="1024124" y="6056659"/>
                    <a:pt x="1038643" y="6563419"/>
                  </a:cubicBezTo>
                  <a:cubicBezTo>
                    <a:pt x="740474" y="6564902"/>
                    <a:pt x="803620" y="6564112"/>
                    <a:pt x="646435" y="6563073"/>
                  </a:cubicBezTo>
                  <a:cubicBezTo>
                    <a:pt x="633004" y="6038682"/>
                    <a:pt x="621997" y="6112543"/>
                    <a:pt x="696373" y="6113333"/>
                  </a:cubicBezTo>
                  <a:close/>
                  <a:moveTo>
                    <a:pt x="696373" y="6586515"/>
                  </a:moveTo>
                  <a:cubicBezTo>
                    <a:pt x="795581" y="6587454"/>
                    <a:pt x="892415" y="6587404"/>
                    <a:pt x="993108" y="6586712"/>
                  </a:cubicBezTo>
                  <a:cubicBezTo>
                    <a:pt x="1053533" y="6586292"/>
                    <a:pt x="1039360" y="6513050"/>
                    <a:pt x="1048339" y="7037416"/>
                  </a:cubicBezTo>
                  <a:cubicBezTo>
                    <a:pt x="914899" y="7038504"/>
                    <a:pt x="960879" y="7039815"/>
                    <a:pt x="656774" y="7038183"/>
                  </a:cubicBezTo>
                  <a:cubicBezTo>
                    <a:pt x="647919" y="6517055"/>
                    <a:pt x="625658" y="6585847"/>
                    <a:pt x="696373" y="6586515"/>
                  </a:cubicBezTo>
                  <a:close/>
                  <a:moveTo>
                    <a:pt x="696422" y="7061426"/>
                  </a:moveTo>
                  <a:cubicBezTo>
                    <a:pt x="1071342" y="7063923"/>
                    <a:pt x="1048660" y="7056060"/>
                    <a:pt x="1048784" y="7063973"/>
                  </a:cubicBezTo>
                  <a:cubicBezTo>
                    <a:pt x="1051406" y="7231723"/>
                    <a:pt x="1047745" y="7230437"/>
                    <a:pt x="1050417" y="7401698"/>
                  </a:cubicBezTo>
                  <a:cubicBezTo>
                    <a:pt x="1052445" y="7531541"/>
                    <a:pt x="1067582" y="7509657"/>
                    <a:pt x="993009" y="7510053"/>
                  </a:cubicBezTo>
                  <a:cubicBezTo>
                    <a:pt x="893405" y="7510597"/>
                    <a:pt x="795631" y="7510894"/>
                    <a:pt x="696645" y="7509163"/>
                  </a:cubicBezTo>
                  <a:cubicBezTo>
                    <a:pt x="653533" y="7508421"/>
                    <a:pt x="663600" y="7528796"/>
                    <a:pt x="661597" y="7401204"/>
                  </a:cubicBezTo>
                  <a:cubicBezTo>
                    <a:pt x="655463" y="7008757"/>
                    <a:pt x="641117" y="7061055"/>
                    <a:pt x="696422" y="7061426"/>
                  </a:cubicBezTo>
                  <a:close/>
                  <a:moveTo>
                    <a:pt x="696422" y="8005958"/>
                  </a:moveTo>
                  <a:cubicBezTo>
                    <a:pt x="1126202" y="8008258"/>
                    <a:pt x="1062709" y="7976014"/>
                    <a:pt x="1064268" y="8076777"/>
                  </a:cubicBezTo>
                  <a:cubicBezTo>
                    <a:pt x="1066865" y="8243191"/>
                    <a:pt x="1064713" y="8246159"/>
                    <a:pt x="1067359" y="8414452"/>
                  </a:cubicBezTo>
                  <a:cubicBezTo>
                    <a:pt x="1068200" y="8467517"/>
                    <a:pt x="1083165" y="8456859"/>
                    <a:pt x="993108" y="8456365"/>
                  </a:cubicBezTo>
                  <a:cubicBezTo>
                    <a:pt x="629244" y="8454411"/>
                    <a:pt x="679356" y="8467814"/>
                    <a:pt x="678515" y="8413933"/>
                  </a:cubicBezTo>
                  <a:cubicBezTo>
                    <a:pt x="671391" y="7957617"/>
                    <a:pt x="650565" y="8005711"/>
                    <a:pt x="696422" y="8005958"/>
                  </a:cubicBezTo>
                  <a:close/>
                  <a:moveTo>
                    <a:pt x="679282" y="8476913"/>
                  </a:moveTo>
                  <a:cubicBezTo>
                    <a:pt x="772900" y="8478966"/>
                    <a:pt x="749576" y="8478892"/>
                    <a:pt x="1068473" y="8479658"/>
                  </a:cubicBezTo>
                  <a:cubicBezTo>
                    <a:pt x="1070723" y="8595975"/>
                    <a:pt x="1075546" y="8719216"/>
                    <a:pt x="1075893" y="8925590"/>
                  </a:cubicBezTo>
                  <a:cubicBezTo>
                    <a:pt x="649230" y="8928582"/>
                    <a:pt x="684575" y="8932810"/>
                    <a:pt x="684154" y="8919877"/>
                  </a:cubicBezTo>
                  <a:cubicBezTo>
                    <a:pt x="676635" y="8686452"/>
                    <a:pt x="680320" y="8593478"/>
                    <a:pt x="679282" y="8476913"/>
                  </a:cubicBezTo>
                  <a:close/>
                  <a:moveTo>
                    <a:pt x="1080741" y="7907445"/>
                  </a:moveTo>
                  <a:cubicBezTo>
                    <a:pt x="1067879" y="7468041"/>
                    <a:pt x="1053187" y="7532678"/>
                    <a:pt x="1141389" y="7532678"/>
                  </a:cubicBezTo>
                  <a:cubicBezTo>
                    <a:pt x="1517792" y="7532678"/>
                    <a:pt x="1465752" y="7522911"/>
                    <a:pt x="1466766" y="7572217"/>
                  </a:cubicBezTo>
                  <a:cubicBezTo>
                    <a:pt x="1476832" y="8047673"/>
                    <a:pt x="1481878" y="7982517"/>
                    <a:pt x="1437901" y="7982517"/>
                  </a:cubicBezTo>
                  <a:cubicBezTo>
                    <a:pt x="1290956" y="7982517"/>
                    <a:pt x="1290115" y="7979624"/>
                    <a:pt x="1141389" y="7979624"/>
                  </a:cubicBezTo>
                  <a:cubicBezTo>
                    <a:pt x="1067285" y="7979599"/>
                    <a:pt x="1083288" y="7994757"/>
                    <a:pt x="1080741" y="7907445"/>
                  </a:cubicBezTo>
                  <a:close/>
                  <a:moveTo>
                    <a:pt x="1141413" y="8002571"/>
                  </a:moveTo>
                  <a:cubicBezTo>
                    <a:pt x="1287295" y="8002571"/>
                    <a:pt x="1290040" y="8005464"/>
                    <a:pt x="1437926" y="8005464"/>
                  </a:cubicBezTo>
                  <a:cubicBezTo>
                    <a:pt x="1481532" y="8005464"/>
                    <a:pt x="1472059" y="7991122"/>
                    <a:pt x="1473394" y="8076826"/>
                  </a:cubicBezTo>
                  <a:cubicBezTo>
                    <a:pt x="1480221" y="8513460"/>
                    <a:pt x="1500849" y="8453694"/>
                    <a:pt x="1437926" y="8453694"/>
                  </a:cubicBezTo>
                  <a:cubicBezTo>
                    <a:pt x="1035898" y="8453694"/>
                    <a:pt x="1088631" y="8477358"/>
                    <a:pt x="1087641" y="8414057"/>
                  </a:cubicBezTo>
                  <a:cubicBezTo>
                    <a:pt x="1080122" y="7935807"/>
                    <a:pt x="1070699" y="8002571"/>
                    <a:pt x="1141413" y="8002571"/>
                  </a:cubicBezTo>
                  <a:close/>
                  <a:moveTo>
                    <a:pt x="1141413" y="8479732"/>
                  </a:moveTo>
                  <a:cubicBezTo>
                    <a:pt x="1551529" y="8479732"/>
                    <a:pt x="1482027" y="8442246"/>
                    <a:pt x="1483659" y="8583043"/>
                  </a:cubicBezTo>
                  <a:cubicBezTo>
                    <a:pt x="1488408" y="8996408"/>
                    <a:pt x="1508270" y="8928359"/>
                    <a:pt x="1437926" y="8928309"/>
                  </a:cubicBezTo>
                  <a:cubicBezTo>
                    <a:pt x="1417668" y="8928309"/>
                    <a:pt x="1096224" y="8927271"/>
                    <a:pt x="1096224" y="8920274"/>
                  </a:cubicBezTo>
                  <a:cubicBezTo>
                    <a:pt x="1095136" y="8413365"/>
                    <a:pt x="1061695" y="8479732"/>
                    <a:pt x="1141413" y="8479732"/>
                  </a:cubicBezTo>
                  <a:close/>
                  <a:moveTo>
                    <a:pt x="1141413" y="8948314"/>
                  </a:moveTo>
                  <a:cubicBezTo>
                    <a:pt x="1288087" y="8948314"/>
                    <a:pt x="1287369" y="8951257"/>
                    <a:pt x="1437926" y="8951257"/>
                  </a:cubicBezTo>
                  <a:cubicBezTo>
                    <a:pt x="1501591" y="8951306"/>
                    <a:pt x="1486800" y="8875937"/>
                    <a:pt x="1495630" y="9399191"/>
                  </a:cubicBezTo>
                  <a:cubicBezTo>
                    <a:pt x="1348289" y="9398647"/>
                    <a:pt x="1226598" y="9400749"/>
                    <a:pt x="1101938" y="9400205"/>
                  </a:cubicBezTo>
                  <a:cubicBezTo>
                    <a:pt x="1093949" y="8875121"/>
                    <a:pt x="1080444" y="8948314"/>
                    <a:pt x="1141413" y="8948314"/>
                  </a:cubicBezTo>
                  <a:close/>
                  <a:moveTo>
                    <a:pt x="1141413" y="9423250"/>
                  </a:moveTo>
                  <a:cubicBezTo>
                    <a:pt x="1525311" y="9423250"/>
                    <a:pt x="1495952" y="9418280"/>
                    <a:pt x="1496076" y="9426836"/>
                  </a:cubicBezTo>
                  <a:cubicBezTo>
                    <a:pt x="1504263" y="9949595"/>
                    <a:pt x="1528551" y="9873930"/>
                    <a:pt x="1437926" y="9873930"/>
                  </a:cubicBezTo>
                  <a:cubicBezTo>
                    <a:pt x="1291549" y="9873930"/>
                    <a:pt x="1293800" y="9871976"/>
                    <a:pt x="1141413" y="9871976"/>
                  </a:cubicBezTo>
                  <a:cubicBezTo>
                    <a:pt x="1103545" y="9871976"/>
                    <a:pt x="1113761" y="9893044"/>
                    <a:pt x="1111757" y="9764017"/>
                  </a:cubicBezTo>
                  <a:cubicBezTo>
                    <a:pt x="1105598" y="9371101"/>
                    <a:pt x="1077575" y="9423250"/>
                    <a:pt x="1141413" y="9423250"/>
                  </a:cubicBezTo>
                  <a:close/>
                  <a:moveTo>
                    <a:pt x="1503941" y="8582697"/>
                  </a:moveTo>
                  <a:cubicBezTo>
                    <a:pt x="1502432" y="8450727"/>
                    <a:pt x="1422813" y="8473674"/>
                    <a:pt x="1882793" y="8476146"/>
                  </a:cubicBezTo>
                  <a:cubicBezTo>
                    <a:pt x="1893874" y="8476221"/>
                    <a:pt x="1895012" y="8421302"/>
                    <a:pt x="1902877" y="8928062"/>
                  </a:cubicBezTo>
                  <a:cubicBezTo>
                    <a:pt x="1463921" y="8930188"/>
                    <a:pt x="1507799" y="8931228"/>
                    <a:pt x="1507775" y="8920274"/>
                  </a:cubicBezTo>
                  <a:cubicBezTo>
                    <a:pt x="1507503" y="8789862"/>
                    <a:pt x="1506167" y="8778363"/>
                    <a:pt x="1503941" y="8582697"/>
                  </a:cubicBezTo>
                  <a:close/>
                  <a:moveTo>
                    <a:pt x="1903223" y="8951059"/>
                  </a:moveTo>
                  <a:cubicBezTo>
                    <a:pt x="1911114" y="9459575"/>
                    <a:pt x="1920636" y="9400304"/>
                    <a:pt x="1882793" y="9400427"/>
                  </a:cubicBezTo>
                  <a:cubicBezTo>
                    <a:pt x="1779281" y="9400848"/>
                    <a:pt x="1689521" y="9400996"/>
                    <a:pt x="1586281" y="9399883"/>
                  </a:cubicBezTo>
                  <a:cubicBezTo>
                    <a:pt x="1502432" y="9398968"/>
                    <a:pt x="1510026" y="9476018"/>
                    <a:pt x="1507849" y="8951306"/>
                  </a:cubicBezTo>
                  <a:cubicBezTo>
                    <a:pt x="1760730" y="8951528"/>
                    <a:pt x="1781556" y="8951702"/>
                    <a:pt x="1903223" y="8951059"/>
                  </a:cubicBezTo>
                  <a:close/>
                  <a:moveTo>
                    <a:pt x="1586108" y="9422904"/>
                  </a:moveTo>
                  <a:cubicBezTo>
                    <a:pt x="1934438" y="9426662"/>
                    <a:pt x="1910001" y="9419096"/>
                    <a:pt x="1910124" y="9426786"/>
                  </a:cubicBezTo>
                  <a:cubicBezTo>
                    <a:pt x="1918212" y="9943858"/>
                    <a:pt x="1928477" y="9873707"/>
                    <a:pt x="1882966" y="9873015"/>
                  </a:cubicBezTo>
                  <a:cubicBezTo>
                    <a:pt x="1451208" y="9866635"/>
                    <a:pt x="1525509" y="9911638"/>
                    <a:pt x="1523209" y="9764017"/>
                  </a:cubicBezTo>
                  <a:cubicBezTo>
                    <a:pt x="1516803" y="9353865"/>
                    <a:pt x="1488878" y="9421865"/>
                    <a:pt x="1586108" y="9422904"/>
                  </a:cubicBezTo>
                  <a:close/>
                  <a:moveTo>
                    <a:pt x="1912499" y="8476320"/>
                  </a:moveTo>
                  <a:cubicBezTo>
                    <a:pt x="1969066" y="8476617"/>
                    <a:pt x="2301418" y="8476889"/>
                    <a:pt x="2304633" y="8476889"/>
                  </a:cubicBezTo>
                  <a:cubicBezTo>
                    <a:pt x="2304658" y="8478817"/>
                    <a:pt x="2311262" y="8868321"/>
                    <a:pt x="2312325" y="8925837"/>
                  </a:cubicBezTo>
                  <a:cubicBezTo>
                    <a:pt x="2180418" y="8925985"/>
                    <a:pt x="2310916" y="8926554"/>
                    <a:pt x="1923134" y="8927988"/>
                  </a:cubicBezTo>
                  <a:cubicBezTo>
                    <a:pt x="1916407" y="8494816"/>
                    <a:pt x="1916605" y="8654307"/>
                    <a:pt x="1912499" y="8476320"/>
                  </a:cubicBezTo>
                  <a:close/>
                  <a:moveTo>
                    <a:pt x="2312771" y="8948784"/>
                  </a:moveTo>
                  <a:cubicBezTo>
                    <a:pt x="2321304" y="9399883"/>
                    <a:pt x="2319869" y="9265886"/>
                    <a:pt x="2322170" y="9399388"/>
                  </a:cubicBezTo>
                  <a:cubicBezTo>
                    <a:pt x="2305548" y="9399388"/>
                    <a:pt x="2392736" y="9399142"/>
                    <a:pt x="1929986" y="9400279"/>
                  </a:cubicBezTo>
                  <a:cubicBezTo>
                    <a:pt x="1928007" y="9271104"/>
                    <a:pt x="1929194" y="9318258"/>
                    <a:pt x="1923505" y="8950960"/>
                  </a:cubicBezTo>
                  <a:cubicBezTo>
                    <a:pt x="2342254" y="8949179"/>
                    <a:pt x="2190683" y="8948907"/>
                    <a:pt x="2312771" y="8948784"/>
                  </a:cubicBezTo>
                  <a:close/>
                  <a:moveTo>
                    <a:pt x="2317990" y="8006082"/>
                  </a:moveTo>
                  <a:cubicBezTo>
                    <a:pt x="2495036" y="8006255"/>
                    <a:pt x="2494344" y="8002274"/>
                    <a:pt x="2710347" y="8003758"/>
                  </a:cubicBezTo>
                  <a:cubicBezTo>
                    <a:pt x="2713117" y="8245467"/>
                    <a:pt x="2716184" y="8210750"/>
                    <a:pt x="2719820" y="8452507"/>
                  </a:cubicBezTo>
                  <a:cubicBezTo>
                    <a:pt x="2455288" y="8451939"/>
                    <a:pt x="2509184" y="8453917"/>
                    <a:pt x="2324544" y="8453917"/>
                  </a:cubicBezTo>
                  <a:cubicBezTo>
                    <a:pt x="2321700" y="8280999"/>
                    <a:pt x="2320883" y="8163273"/>
                    <a:pt x="2317990" y="8006082"/>
                  </a:cubicBezTo>
                  <a:close/>
                  <a:moveTo>
                    <a:pt x="2327784" y="8476889"/>
                  </a:moveTo>
                  <a:cubicBezTo>
                    <a:pt x="2795481" y="8476889"/>
                    <a:pt x="2719721" y="8439056"/>
                    <a:pt x="2721650" y="8582944"/>
                  </a:cubicBezTo>
                  <a:cubicBezTo>
                    <a:pt x="2723604" y="8739665"/>
                    <a:pt x="2725014" y="8784274"/>
                    <a:pt x="2726003" y="8920323"/>
                  </a:cubicBezTo>
                  <a:cubicBezTo>
                    <a:pt x="2726077" y="8931129"/>
                    <a:pt x="2757663" y="8925886"/>
                    <a:pt x="2332632" y="8925812"/>
                  </a:cubicBezTo>
                  <a:cubicBezTo>
                    <a:pt x="2332558" y="8921757"/>
                    <a:pt x="2323703" y="8476889"/>
                    <a:pt x="2327784" y="8476889"/>
                  </a:cubicBezTo>
                  <a:close/>
                  <a:moveTo>
                    <a:pt x="2726226" y="8949501"/>
                  </a:moveTo>
                  <a:cubicBezTo>
                    <a:pt x="2726251" y="8951677"/>
                    <a:pt x="2731420" y="9395284"/>
                    <a:pt x="2731445" y="9397806"/>
                  </a:cubicBezTo>
                  <a:cubicBezTo>
                    <a:pt x="2571465" y="9395556"/>
                    <a:pt x="2462956" y="9399240"/>
                    <a:pt x="2342402" y="9399388"/>
                  </a:cubicBezTo>
                  <a:cubicBezTo>
                    <a:pt x="2339830" y="9249022"/>
                    <a:pt x="2341388" y="9398251"/>
                    <a:pt x="2333053" y="8948784"/>
                  </a:cubicBezTo>
                  <a:cubicBezTo>
                    <a:pt x="2471811" y="8948809"/>
                    <a:pt x="2570426" y="8950614"/>
                    <a:pt x="2726226" y="8949501"/>
                  </a:cubicBezTo>
                  <a:close/>
                  <a:moveTo>
                    <a:pt x="2731816" y="9420802"/>
                  </a:moveTo>
                  <a:cubicBezTo>
                    <a:pt x="2734759" y="9612736"/>
                    <a:pt x="2732854" y="9566125"/>
                    <a:pt x="2737826" y="9871209"/>
                  </a:cubicBezTo>
                  <a:cubicBezTo>
                    <a:pt x="2644727" y="9872471"/>
                    <a:pt x="2533819" y="9871630"/>
                    <a:pt x="2347646" y="9871580"/>
                  </a:cubicBezTo>
                  <a:cubicBezTo>
                    <a:pt x="2347621" y="9868761"/>
                    <a:pt x="2342897" y="9428740"/>
                    <a:pt x="2342872" y="9426391"/>
                  </a:cubicBezTo>
                  <a:cubicBezTo>
                    <a:pt x="2342748" y="9418156"/>
                    <a:pt x="2723456" y="9420679"/>
                    <a:pt x="2731816" y="9420802"/>
                  </a:cubicBezTo>
                  <a:close/>
                  <a:moveTo>
                    <a:pt x="2730604" y="8003931"/>
                  </a:moveTo>
                  <a:cubicBezTo>
                    <a:pt x="2958603" y="8005958"/>
                    <a:pt x="2782298" y="8004153"/>
                    <a:pt x="3123925" y="8006305"/>
                  </a:cubicBezTo>
                  <a:cubicBezTo>
                    <a:pt x="3127165" y="8256569"/>
                    <a:pt x="3126498" y="8307458"/>
                    <a:pt x="3128996" y="8453447"/>
                  </a:cubicBezTo>
                  <a:cubicBezTo>
                    <a:pt x="2809456" y="8452656"/>
                    <a:pt x="2993700" y="8453324"/>
                    <a:pt x="2740052" y="8452582"/>
                  </a:cubicBezTo>
                  <a:cubicBezTo>
                    <a:pt x="2736392" y="8213123"/>
                    <a:pt x="2733176" y="8230853"/>
                    <a:pt x="2730604" y="8003931"/>
                  </a:cubicBezTo>
                  <a:close/>
                  <a:moveTo>
                    <a:pt x="2772701" y="8475702"/>
                  </a:moveTo>
                  <a:cubicBezTo>
                    <a:pt x="3202703" y="8477432"/>
                    <a:pt x="3128427" y="8446054"/>
                    <a:pt x="3131717" y="8584155"/>
                  </a:cubicBezTo>
                  <a:cubicBezTo>
                    <a:pt x="3134511" y="8699508"/>
                    <a:pt x="3135798" y="8789367"/>
                    <a:pt x="3137579" y="8920495"/>
                  </a:cubicBezTo>
                  <a:cubicBezTo>
                    <a:pt x="3137677" y="8929200"/>
                    <a:pt x="2746359" y="8928878"/>
                    <a:pt x="2746310" y="8920199"/>
                  </a:cubicBezTo>
                  <a:cubicBezTo>
                    <a:pt x="2742575" y="8411584"/>
                    <a:pt x="2724123" y="8475479"/>
                    <a:pt x="2772701" y="8475702"/>
                  </a:cubicBezTo>
                  <a:close/>
                  <a:moveTo>
                    <a:pt x="2772825" y="8949080"/>
                  </a:moveTo>
                  <a:cubicBezTo>
                    <a:pt x="2876708" y="8948092"/>
                    <a:pt x="2965429" y="8948240"/>
                    <a:pt x="3069337" y="8948536"/>
                  </a:cubicBezTo>
                  <a:cubicBezTo>
                    <a:pt x="3158108" y="8948784"/>
                    <a:pt x="3137529" y="8868519"/>
                    <a:pt x="3146507" y="9397658"/>
                  </a:cubicBezTo>
                  <a:cubicBezTo>
                    <a:pt x="3038098" y="9398449"/>
                    <a:pt x="2977326" y="9402084"/>
                    <a:pt x="2751727" y="9398127"/>
                  </a:cubicBezTo>
                  <a:cubicBezTo>
                    <a:pt x="2744183" y="8882045"/>
                    <a:pt x="2737381" y="8949452"/>
                    <a:pt x="2772825" y="8949080"/>
                  </a:cubicBezTo>
                  <a:close/>
                  <a:moveTo>
                    <a:pt x="2772577" y="9421495"/>
                  </a:moveTo>
                  <a:cubicBezTo>
                    <a:pt x="3137875" y="9428369"/>
                    <a:pt x="3146755" y="9411307"/>
                    <a:pt x="3147002" y="9426786"/>
                  </a:cubicBezTo>
                  <a:cubicBezTo>
                    <a:pt x="3149575" y="9590679"/>
                    <a:pt x="3145988" y="9598913"/>
                    <a:pt x="3148585" y="9764512"/>
                  </a:cubicBezTo>
                  <a:cubicBezTo>
                    <a:pt x="3150613" y="9894824"/>
                    <a:pt x="3171093" y="9875264"/>
                    <a:pt x="3069708" y="9871902"/>
                  </a:cubicBezTo>
                  <a:cubicBezTo>
                    <a:pt x="2694814" y="9859612"/>
                    <a:pt x="2758850" y="9917202"/>
                    <a:pt x="2756352" y="9764091"/>
                  </a:cubicBezTo>
                  <a:cubicBezTo>
                    <a:pt x="2750144" y="9369666"/>
                    <a:pt x="2741981" y="9420926"/>
                    <a:pt x="2772577" y="9421495"/>
                  </a:cubicBezTo>
                  <a:close/>
                  <a:moveTo>
                    <a:pt x="3149698" y="8476444"/>
                  </a:moveTo>
                  <a:cubicBezTo>
                    <a:pt x="3471464" y="8476839"/>
                    <a:pt x="3218904" y="8476864"/>
                    <a:pt x="3544429" y="8477556"/>
                  </a:cubicBezTo>
                  <a:cubicBezTo>
                    <a:pt x="3552518" y="8998387"/>
                    <a:pt x="3563846" y="8928730"/>
                    <a:pt x="3514403" y="8928730"/>
                  </a:cubicBezTo>
                  <a:cubicBezTo>
                    <a:pt x="3512473" y="8928730"/>
                    <a:pt x="3157959" y="8927320"/>
                    <a:pt x="3157860" y="8920051"/>
                  </a:cubicBezTo>
                  <a:cubicBezTo>
                    <a:pt x="3153631" y="8607893"/>
                    <a:pt x="3152271" y="8615732"/>
                    <a:pt x="3149698" y="8476444"/>
                  </a:cubicBezTo>
                  <a:close/>
                  <a:moveTo>
                    <a:pt x="3514403" y="8951726"/>
                  </a:moveTo>
                  <a:cubicBezTo>
                    <a:pt x="3561521" y="8951726"/>
                    <a:pt x="3548981" y="8879770"/>
                    <a:pt x="3558157" y="9397484"/>
                  </a:cubicBezTo>
                  <a:cubicBezTo>
                    <a:pt x="3529515" y="9397312"/>
                    <a:pt x="3507155" y="9397361"/>
                    <a:pt x="3217742" y="9397411"/>
                  </a:cubicBezTo>
                  <a:cubicBezTo>
                    <a:pt x="3153853" y="9397411"/>
                    <a:pt x="3165429" y="9471716"/>
                    <a:pt x="3158256" y="8948660"/>
                  </a:cubicBezTo>
                  <a:cubicBezTo>
                    <a:pt x="3370796" y="8948784"/>
                    <a:pt x="3375768" y="8951726"/>
                    <a:pt x="3514403" y="8951726"/>
                  </a:cubicBezTo>
                  <a:close/>
                  <a:moveTo>
                    <a:pt x="3563698" y="8414007"/>
                  </a:moveTo>
                  <a:cubicBezTo>
                    <a:pt x="3556178" y="7931158"/>
                    <a:pt x="3519473" y="8001210"/>
                    <a:pt x="3662560" y="8004870"/>
                  </a:cubicBezTo>
                  <a:cubicBezTo>
                    <a:pt x="3760457" y="8007368"/>
                    <a:pt x="3860606" y="8007170"/>
                    <a:pt x="3947076" y="8005687"/>
                  </a:cubicBezTo>
                  <a:cubicBezTo>
                    <a:pt x="3952196" y="8428967"/>
                    <a:pt x="3950663" y="8346675"/>
                    <a:pt x="3952641" y="8454955"/>
                  </a:cubicBezTo>
                  <a:cubicBezTo>
                    <a:pt x="3500774" y="8466453"/>
                    <a:pt x="3564365" y="8456093"/>
                    <a:pt x="3563698" y="8414007"/>
                  </a:cubicBezTo>
                  <a:close/>
                  <a:moveTo>
                    <a:pt x="3953062" y="8477952"/>
                  </a:moveTo>
                  <a:cubicBezTo>
                    <a:pt x="3956079" y="8628071"/>
                    <a:pt x="3958825" y="8616968"/>
                    <a:pt x="3961620" y="8927147"/>
                  </a:cubicBezTo>
                  <a:cubicBezTo>
                    <a:pt x="3907749" y="8927642"/>
                    <a:pt x="3571711" y="8928705"/>
                    <a:pt x="3569955" y="8928705"/>
                  </a:cubicBezTo>
                  <a:cubicBezTo>
                    <a:pt x="3570203" y="8804995"/>
                    <a:pt x="3570153" y="8829871"/>
                    <a:pt x="3564662" y="8477631"/>
                  </a:cubicBezTo>
                  <a:cubicBezTo>
                    <a:pt x="3673888" y="8478100"/>
                    <a:pt x="3797361" y="8481884"/>
                    <a:pt x="3953062" y="8477952"/>
                  </a:cubicBezTo>
                  <a:close/>
                  <a:moveTo>
                    <a:pt x="3959641" y="8950119"/>
                  </a:moveTo>
                  <a:cubicBezTo>
                    <a:pt x="3962139" y="8950119"/>
                    <a:pt x="3969238" y="9397361"/>
                    <a:pt x="3969263" y="9399314"/>
                  </a:cubicBezTo>
                  <a:cubicBezTo>
                    <a:pt x="3738864" y="9403246"/>
                    <a:pt x="3684598" y="9398548"/>
                    <a:pt x="3578389" y="9397608"/>
                  </a:cubicBezTo>
                  <a:cubicBezTo>
                    <a:pt x="3576065" y="9264600"/>
                    <a:pt x="3569708" y="9135845"/>
                    <a:pt x="3569906" y="8951652"/>
                  </a:cubicBezTo>
                  <a:cubicBezTo>
                    <a:pt x="3571662" y="8951677"/>
                    <a:pt x="3923109" y="8950465"/>
                    <a:pt x="3959641" y="8950119"/>
                  </a:cubicBezTo>
                  <a:close/>
                  <a:moveTo>
                    <a:pt x="3969732" y="9426836"/>
                  </a:moveTo>
                  <a:cubicBezTo>
                    <a:pt x="3977623" y="9930060"/>
                    <a:pt x="3981753" y="9872767"/>
                    <a:pt x="3959641" y="9872520"/>
                  </a:cubicBezTo>
                  <a:cubicBezTo>
                    <a:pt x="3509258" y="9867698"/>
                    <a:pt x="3584350" y="9908696"/>
                    <a:pt x="3582100" y="9764066"/>
                  </a:cubicBezTo>
                  <a:cubicBezTo>
                    <a:pt x="3579478" y="9596317"/>
                    <a:pt x="3581605" y="9599630"/>
                    <a:pt x="3578884" y="9426391"/>
                  </a:cubicBezTo>
                  <a:cubicBezTo>
                    <a:pt x="3578760" y="9417415"/>
                    <a:pt x="3969708" y="9424907"/>
                    <a:pt x="3969732" y="9426836"/>
                  </a:cubicBezTo>
                  <a:close/>
                  <a:moveTo>
                    <a:pt x="3973319" y="8477432"/>
                  </a:moveTo>
                  <a:cubicBezTo>
                    <a:pt x="4048659" y="8475553"/>
                    <a:pt x="4061892" y="8475875"/>
                    <a:pt x="4366344" y="8475825"/>
                  </a:cubicBezTo>
                  <a:cubicBezTo>
                    <a:pt x="4369856" y="8681482"/>
                    <a:pt x="4367531" y="8497709"/>
                    <a:pt x="4373986" y="8928211"/>
                  </a:cubicBezTo>
                  <a:cubicBezTo>
                    <a:pt x="3936638" y="8927345"/>
                    <a:pt x="3981951" y="8928829"/>
                    <a:pt x="3981877" y="8920150"/>
                  </a:cubicBezTo>
                  <a:cubicBezTo>
                    <a:pt x="3979651" y="8653219"/>
                    <a:pt x="3975866" y="8601415"/>
                    <a:pt x="3973319" y="8477432"/>
                  </a:cubicBezTo>
                  <a:close/>
                  <a:moveTo>
                    <a:pt x="4374333" y="8951183"/>
                  </a:moveTo>
                  <a:cubicBezTo>
                    <a:pt x="4380690" y="9374909"/>
                    <a:pt x="4377647" y="9152808"/>
                    <a:pt x="4381580" y="9400254"/>
                  </a:cubicBezTo>
                  <a:cubicBezTo>
                    <a:pt x="4249203" y="9400031"/>
                    <a:pt x="4155238" y="9396471"/>
                    <a:pt x="3989544" y="9398968"/>
                  </a:cubicBezTo>
                  <a:cubicBezTo>
                    <a:pt x="3987393" y="9267370"/>
                    <a:pt x="3983583" y="9116311"/>
                    <a:pt x="3982149" y="8949897"/>
                  </a:cubicBezTo>
                  <a:cubicBezTo>
                    <a:pt x="4183682" y="8948141"/>
                    <a:pt x="4248634" y="8950960"/>
                    <a:pt x="4374333" y="8951183"/>
                  </a:cubicBezTo>
                  <a:close/>
                  <a:moveTo>
                    <a:pt x="4381951" y="9423226"/>
                  </a:moveTo>
                  <a:cubicBezTo>
                    <a:pt x="4384845" y="9632320"/>
                    <a:pt x="4381506" y="9537836"/>
                    <a:pt x="4386700" y="9871086"/>
                  </a:cubicBezTo>
                  <a:cubicBezTo>
                    <a:pt x="4238246" y="9871284"/>
                    <a:pt x="4200205" y="9874646"/>
                    <a:pt x="3996519" y="9872891"/>
                  </a:cubicBezTo>
                  <a:cubicBezTo>
                    <a:pt x="3993081" y="9740575"/>
                    <a:pt x="3992562" y="9592508"/>
                    <a:pt x="3989965" y="9426440"/>
                  </a:cubicBezTo>
                  <a:cubicBezTo>
                    <a:pt x="3989841" y="9416920"/>
                    <a:pt x="3973195" y="9422607"/>
                    <a:pt x="4381951" y="9423226"/>
                  </a:cubicBezTo>
                  <a:close/>
                  <a:moveTo>
                    <a:pt x="4386601" y="8475850"/>
                  </a:moveTo>
                  <a:cubicBezTo>
                    <a:pt x="4513042" y="8475825"/>
                    <a:pt x="4523108" y="8477829"/>
                    <a:pt x="4777598" y="8478471"/>
                  </a:cubicBezTo>
                  <a:cubicBezTo>
                    <a:pt x="4777622" y="8480449"/>
                    <a:pt x="4785438" y="8909838"/>
                    <a:pt x="4785809" y="8927914"/>
                  </a:cubicBezTo>
                  <a:cubicBezTo>
                    <a:pt x="4593205" y="8927864"/>
                    <a:pt x="4462955" y="8928309"/>
                    <a:pt x="4394219" y="8928235"/>
                  </a:cubicBezTo>
                  <a:cubicBezTo>
                    <a:pt x="4388060" y="8516601"/>
                    <a:pt x="4389594" y="8652353"/>
                    <a:pt x="4386601" y="8475850"/>
                  </a:cubicBezTo>
                  <a:close/>
                  <a:moveTo>
                    <a:pt x="4404632" y="8951207"/>
                  </a:moveTo>
                  <a:cubicBezTo>
                    <a:pt x="4866245" y="8951207"/>
                    <a:pt x="4786032" y="8917133"/>
                    <a:pt x="4788728" y="9089209"/>
                  </a:cubicBezTo>
                  <a:cubicBezTo>
                    <a:pt x="4791374" y="9258690"/>
                    <a:pt x="4791894" y="9246994"/>
                    <a:pt x="4794392" y="9401590"/>
                  </a:cubicBezTo>
                  <a:cubicBezTo>
                    <a:pt x="4605448" y="9402702"/>
                    <a:pt x="4567457" y="9400279"/>
                    <a:pt x="4401837" y="9400279"/>
                  </a:cubicBezTo>
                  <a:cubicBezTo>
                    <a:pt x="4393947" y="8898291"/>
                    <a:pt x="4389569" y="8951207"/>
                    <a:pt x="4404632" y="8951207"/>
                  </a:cubicBezTo>
                  <a:close/>
                  <a:moveTo>
                    <a:pt x="4404632" y="9423250"/>
                  </a:moveTo>
                  <a:cubicBezTo>
                    <a:pt x="4406388" y="9423250"/>
                    <a:pt x="4794763" y="9424190"/>
                    <a:pt x="4794812" y="9426836"/>
                  </a:cubicBezTo>
                  <a:cubicBezTo>
                    <a:pt x="4794862" y="9429803"/>
                    <a:pt x="4800229" y="9871061"/>
                    <a:pt x="4800254" y="9874028"/>
                  </a:cubicBezTo>
                  <a:cubicBezTo>
                    <a:pt x="4528105" y="9875438"/>
                    <a:pt x="4594417" y="9871110"/>
                    <a:pt x="4406957" y="9871086"/>
                  </a:cubicBezTo>
                  <a:cubicBezTo>
                    <a:pt x="4399166" y="9373425"/>
                    <a:pt x="4402876" y="9423250"/>
                    <a:pt x="4404632" y="9423250"/>
                  </a:cubicBezTo>
                  <a:close/>
                  <a:moveTo>
                    <a:pt x="4849549" y="8478743"/>
                  </a:moveTo>
                  <a:cubicBezTo>
                    <a:pt x="4995975" y="8479337"/>
                    <a:pt x="5000773" y="8478768"/>
                    <a:pt x="5146086" y="8479337"/>
                  </a:cubicBezTo>
                  <a:cubicBezTo>
                    <a:pt x="5205844" y="8479584"/>
                    <a:pt x="5190533" y="8408740"/>
                    <a:pt x="5196643" y="8927172"/>
                  </a:cubicBezTo>
                  <a:cubicBezTo>
                    <a:pt x="4765775" y="8929150"/>
                    <a:pt x="4806141" y="8931450"/>
                    <a:pt x="4805918" y="8920026"/>
                  </a:cubicBezTo>
                  <a:cubicBezTo>
                    <a:pt x="4795777" y="8408493"/>
                    <a:pt x="4779947" y="8478447"/>
                    <a:pt x="4849549" y="8478743"/>
                  </a:cubicBezTo>
                  <a:close/>
                  <a:moveTo>
                    <a:pt x="5196939" y="8950119"/>
                  </a:moveTo>
                  <a:cubicBezTo>
                    <a:pt x="5198300" y="9064235"/>
                    <a:pt x="5199734" y="9159980"/>
                    <a:pt x="5202702" y="9258196"/>
                  </a:cubicBezTo>
                  <a:cubicBezTo>
                    <a:pt x="5208218" y="9439768"/>
                    <a:pt x="5277820" y="9397707"/>
                    <a:pt x="4849500" y="9401193"/>
                  </a:cubicBezTo>
                  <a:cubicBezTo>
                    <a:pt x="4799339" y="9401590"/>
                    <a:pt x="4816950" y="9470306"/>
                    <a:pt x="4806561" y="8950885"/>
                  </a:cubicBezTo>
                  <a:cubicBezTo>
                    <a:pt x="5166739" y="8950935"/>
                    <a:pt x="5026299" y="8950935"/>
                    <a:pt x="5196939" y="8950119"/>
                  </a:cubicBezTo>
                  <a:close/>
                  <a:moveTo>
                    <a:pt x="4849697" y="9424190"/>
                  </a:moveTo>
                  <a:cubicBezTo>
                    <a:pt x="4851453" y="9424165"/>
                    <a:pt x="5206487" y="9420679"/>
                    <a:pt x="5206586" y="9426836"/>
                  </a:cubicBezTo>
                  <a:cubicBezTo>
                    <a:pt x="5214674" y="9945144"/>
                    <a:pt x="5242277" y="9871778"/>
                    <a:pt x="5146061" y="9872570"/>
                  </a:cubicBezTo>
                  <a:cubicBezTo>
                    <a:pt x="4998077" y="9873781"/>
                    <a:pt x="4989074" y="9872595"/>
                    <a:pt x="4849549" y="9873707"/>
                  </a:cubicBezTo>
                  <a:cubicBezTo>
                    <a:pt x="4811359" y="9873954"/>
                    <a:pt x="4821080" y="9894181"/>
                    <a:pt x="4819052" y="9764066"/>
                  </a:cubicBezTo>
                  <a:cubicBezTo>
                    <a:pt x="4813091" y="9372535"/>
                    <a:pt x="4801243" y="9424586"/>
                    <a:pt x="4849697" y="9424190"/>
                  </a:cubicBezTo>
                  <a:close/>
                  <a:moveTo>
                    <a:pt x="5210271" y="8479510"/>
                  </a:moveTo>
                  <a:cubicBezTo>
                    <a:pt x="5456375" y="8479955"/>
                    <a:pt x="5421006" y="8478422"/>
                    <a:pt x="5591275" y="8478422"/>
                  </a:cubicBezTo>
                  <a:cubicBezTo>
                    <a:pt x="5611458" y="8478422"/>
                    <a:pt x="5602183" y="8425085"/>
                    <a:pt x="5610221" y="8929398"/>
                  </a:cubicBezTo>
                  <a:cubicBezTo>
                    <a:pt x="5457340" y="8929818"/>
                    <a:pt x="5432878" y="8926307"/>
                    <a:pt x="5216949" y="8927048"/>
                  </a:cubicBezTo>
                  <a:cubicBezTo>
                    <a:pt x="5215267" y="8796587"/>
                    <a:pt x="5217122" y="8914413"/>
                    <a:pt x="5210271" y="8479510"/>
                  </a:cubicBezTo>
                  <a:close/>
                  <a:moveTo>
                    <a:pt x="5294491" y="8949921"/>
                  </a:moveTo>
                  <a:cubicBezTo>
                    <a:pt x="5441238" y="8949921"/>
                    <a:pt x="5442771" y="8952419"/>
                    <a:pt x="5591250" y="8952419"/>
                  </a:cubicBezTo>
                  <a:cubicBezTo>
                    <a:pt x="5620214" y="8952419"/>
                    <a:pt x="5610147" y="8896757"/>
                    <a:pt x="5618359" y="9401070"/>
                  </a:cubicBezTo>
                  <a:cubicBezTo>
                    <a:pt x="5470746" y="9401466"/>
                    <a:pt x="5415391" y="9398844"/>
                    <a:pt x="5226397" y="9399512"/>
                  </a:cubicBezTo>
                  <a:cubicBezTo>
                    <a:pt x="5217394" y="8877817"/>
                    <a:pt x="5185883" y="8949921"/>
                    <a:pt x="5294491" y="8949921"/>
                  </a:cubicBezTo>
                  <a:close/>
                  <a:moveTo>
                    <a:pt x="5615366" y="8076480"/>
                  </a:moveTo>
                  <a:cubicBezTo>
                    <a:pt x="5613832" y="7977917"/>
                    <a:pt x="5547100" y="8006997"/>
                    <a:pt x="6009924" y="8005315"/>
                  </a:cubicBezTo>
                  <a:cubicBezTo>
                    <a:pt x="6014080" y="8252118"/>
                    <a:pt x="6011507" y="8256470"/>
                    <a:pt x="6015019" y="8454733"/>
                  </a:cubicBezTo>
                  <a:cubicBezTo>
                    <a:pt x="5932853" y="8455697"/>
                    <a:pt x="5899016" y="8455425"/>
                    <a:pt x="5624394" y="8455475"/>
                  </a:cubicBezTo>
                  <a:cubicBezTo>
                    <a:pt x="5621500" y="8248335"/>
                    <a:pt x="5618013" y="8245120"/>
                    <a:pt x="5615366" y="8076480"/>
                  </a:cubicBezTo>
                  <a:close/>
                  <a:moveTo>
                    <a:pt x="6015440" y="8477705"/>
                  </a:moveTo>
                  <a:cubicBezTo>
                    <a:pt x="6017790" y="8601341"/>
                    <a:pt x="6021475" y="8670009"/>
                    <a:pt x="6023553" y="8920372"/>
                  </a:cubicBezTo>
                  <a:cubicBezTo>
                    <a:pt x="6023602" y="8927147"/>
                    <a:pt x="6069113" y="8926702"/>
                    <a:pt x="5630454" y="8929324"/>
                  </a:cubicBezTo>
                  <a:cubicBezTo>
                    <a:pt x="5623677" y="8504064"/>
                    <a:pt x="5626991" y="8656606"/>
                    <a:pt x="5624715" y="8478422"/>
                  </a:cubicBezTo>
                  <a:cubicBezTo>
                    <a:pt x="5899363" y="8478373"/>
                    <a:pt x="5943488" y="8478595"/>
                    <a:pt x="6015440" y="8477705"/>
                  </a:cubicBezTo>
                  <a:close/>
                  <a:moveTo>
                    <a:pt x="6023825" y="8949798"/>
                  </a:moveTo>
                  <a:cubicBezTo>
                    <a:pt x="6023849" y="8951751"/>
                    <a:pt x="6028796" y="9397558"/>
                    <a:pt x="6028821" y="9399339"/>
                  </a:cubicBezTo>
                  <a:cubicBezTo>
                    <a:pt x="5822415" y="9396595"/>
                    <a:pt x="5737824" y="9400477"/>
                    <a:pt x="5638616" y="9400971"/>
                  </a:cubicBezTo>
                  <a:cubicBezTo>
                    <a:pt x="5636588" y="9275505"/>
                    <a:pt x="5636415" y="9303446"/>
                    <a:pt x="5630825" y="8952295"/>
                  </a:cubicBezTo>
                  <a:cubicBezTo>
                    <a:pt x="5744577" y="8951627"/>
                    <a:pt x="5829910" y="8945668"/>
                    <a:pt x="6023825" y="8949798"/>
                  </a:cubicBezTo>
                  <a:close/>
                  <a:moveTo>
                    <a:pt x="6028475" y="7907543"/>
                  </a:moveTo>
                  <a:cubicBezTo>
                    <a:pt x="6020634" y="7489381"/>
                    <a:pt x="6016974" y="7534285"/>
                    <a:pt x="6036489" y="7534137"/>
                  </a:cubicBezTo>
                  <a:cubicBezTo>
                    <a:pt x="6474282" y="7530576"/>
                    <a:pt x="6413956" y="7524197"/>
                    <a:pt x="6414153" y="7570313"/>
                  </a:cubicBezTo>
                  <a:cubicBezTo>
                    <a:pt x="6416206" y="8054671"/>
                    <a:pt x="6446630" y="7980638"/>
                    <a:pt x="6333149" y="7981404"/>
                  </a:cubicBezTo>
                  <a:cubicBezTo>
                    <a:pt x="6191201" y="7982368"/>
                    <a:pt x="6195579" y="7981626"/>
                    <a:pt x="6036340" y="7982244"/>
                  </a:cubicBezTo>
                  <a:cubicBezTo>
                    <a:pt x="6027510" y="7982294"/>
                    <a:pt x="6030108" y="7993496"/>
                    <a:pt x="6028475" y="7907543"/>
                  </a:cubicBezTo>
                  <a:close/>
                  <a:moveTo>
                    <a:pt x="6036464" y="8005216"/>
                  </a:moveTo>
                  <a:cubicBezTo>
                    <a:pt x="6489864" y="8003362"/>
                    <a:pt x="6418432" y="7983333"/>
                    <a:pt x="6419916" y="8076826"/>
                  </a:cubicBezTo>
                  <a:cubicBezTo>
                    <a:pt x="6427016" y="8531660"/>
                    <a:pt x="6454841" y="8455871"/>
                    <a:pt x="6333323" y="8454387"/>
                  </a:cubicBezTo>
                  <a:cubicBezTo>
                    <a:pt x="5985116" y="8450158"/>
                    <a:pt x="6035573" y="8474960"/>
                    <a:pt x="6034609" y="8414057"/>
                  </a:cubicBezTo>
                  <a:cubicBezTo>
                    <a:pt x="6027436" y="7956578"/>
                    <a:pt x="6029736" y="8005216"/>
                    <a:pt x="6036464" y="8005216"/>
                  </a:cubicBezTo>
                  <a:close/>
                  <a:moveTo>
                    <a:pt x="6036538" y="8477432"/>
                  </a:moveTo>
                  <a:cubicBezTo>
                    <a:pt x="6510369" y="8471671"/>
                    <a:pt x="6426842" y="8455228"/>
                    <a:pt x="6430330" y="8583241"/>
                  </a:cubicBezTo>
                  <a:cubicBezTo>
                    <a:pt x="6433521" y="8700670"/>
                    <a:pt x="6435400" y="8805093"/>
                    <a:pt x="6435029" y="8920224"/>
                  </a:cubicBezTo>
                  <a:cubicBezTo>
                    <a:pt x="6434980" y="8935703"/>
                    <a:pt x="6045689" y="8927246"/>
                    <a:pt x="6043909" y="8927221"/>
                  </a:cubicBezTo>
                  <a:cubicBezTo>
                    <a:pt x="6040991" y="8591054"/>
                    <a:pt x="6033694" y="8477482"/>
                    <a:pt x="6036538" y="8477432"/>
                  </a:cubicBezTo>
                  <a:close/>
                  <a:moveTo>
                    <a:pt x="6434955" y="8952345"/>
                  </a:moveTo>
                  <a:cubicBezTo>
                    <a:pt x="6434856" y="9115619"/>
                    <a:pt x="6440347" y="9259507"/>
                    <a:pt x="6442672" y="9397089"/>
                  </a:cubicBezTo>
                  <a:cubicBezTo>
                    <a:pt x="6326471" y="9397658"/>
                    <a:pt x="6262509" y="9402405"/>
                    <a:pt x="6049054" y="9399611"/>
                  </a:cubicBezTo>
                  <a:cubicBezTo>
                    <a:pt x="6049029" y="9397411"/>
                    <a:pt x="6044107" y="8951998"/>
                    <a:pt x="6044082" y="8950242"/>
                  </a:cubicBezTo>
                  <a:cubicBezTo>
                    <a:pt x="6126472" y="8951998"/>
                    <a:pt x="6432086" y="8952345"/>
                    <a:pt x="6434955" y="8952345"/>
                  </a:cubicBezTo>
                  <a:close/>
                  <a:moveTo>
                    <a:pt x="6443068" y="9420060"/>
                  </a:moveTo>
                  <a:cubicBezTo>
                    <a:pt x="6445764" y="9586055"/>
                    <a:pt x="6445640" y="9686868"/>
                    <a:pt x="6449449" y="9871358"/>
                  </a:cubicBezTo>
                  <a:lnTo>
                    <a:pt x="6056969" y="9871531"/>
                  </a:lnTo>
                  <a:cubicBezTo>
                    <a:pt x="6055707" y="9811765"/>
                    <a:pt x="6049598" y="9433512"/>
                    <a:pt x="6049474" y="9426515"/>
                  </a:cubicBezTo>
                  <a:cubicBezTo>
                    <a:pt x="6049424" y="9422385"/>
                    <a:pt x="6015044" y="9422237"/>
                    <a:pt x="6443068" y="9420060"/>
                  </a:cubicBezTo>
                  <a:close/>
                  <a:moveTo>
                    <a:pt x="6448089" y="8478199"/>
                  </a:moveTo>
                  <a:cubicBezTo>
                    <a:pt x="6618482" y="8478520"/>
                    <a:pt x="6588084" y="8476715"/>
                    <a:pt x="6840149" y="8476617"/>
                  </a:cubicBezTo>
                  <a:cubicBezTo>
                    <a:pt x="6841558" y="8597855"/>
                    <a:pt x="6840149" y="8743647"/>
                    <a:pt x="6847371" y="8924749"/>
                  </a:cubicBezTo>
                  <a:cubicBezTo>
                    <a:pt x="6592115" y="8924625"/>
                    <a:pt x="6651922" y="8929546"/>
                    <a:pt x="6455287" y="8929398"/>
                  </a:cubicBezTo>
                  <a:cubicBezTo>
                    <a:pt x="6455905" y="8723939"/>
                    <a:pt x="6450414" y="8594590"/>
                    <a:pt x="6448089" y="8478199"/>
                  </a:cubicBezTo>
                  <a:close/>
                  <a:moveTo>
                    <a:pt x="6481604" y="8952369"/>
                  </a:moveTo>
                  <a:cubicBezTo>
                    <a:pt x="6919916" y="8952369"/>
                    <a:pt x="6848904" y="8898439"/>
                    <a:pt x="6851873" y="9089160"/>
                  </a:cubicBezTo>
                  <a:cubicBezTo>
                    <a:pt x="6854396" y="9250802"/>
                    <a:pt x="6852565" y="9249913"/>
                    <a:pt x="6854667" y="9398820"/>
                  </a:cubicBezTo>
                  <a:cubicBezTo>
                    <a:pt x="6852912" y="9398795"/>
                    <a:pt x="6511136" y="9396916"/>
                    <a:pt x="6462929" y="9397039"/>
                  </a:cubicBezTo>
                  <a:cubicBezTo>
                    <a:pt x="6454520" y="8901208"/>
                    <a:pt x="6441955" y="8952369"/>
                    <a:pt x="6481604" y="8952369"/>
                  </a:cubicBezTo>
                  <a:close/>
                  <a:moveTo>
                    <a:pt x="6481604" y="9419961"/>
                  </a:moveTo>
                  <a:cubicBezTo>
                    <a:pt x="6896864" y="9419961"/>
                    <a:pt x="6855014" y="9420852"/>
                    <a:pt x="6855088" y="9426861"/>
                  </a:cubicBezTo>
                  <a:cubicBezTo>
                    <a:pt x="6863251" y="9948458"/>
                    <a:pt x="6888455" y="9869652"/>
                    <a:pt x="6778314" y="9869652"/>
                  </a:cubicBezTo>
                  <a:cubicBezTo>
                    <a:pt x="6630404" y="9869652"/>
                    <a:pt x="6627089" y="9871358"/>
                    <a:pt x="6481579" y="9871358"/>
                  </a:cubicBezTo>
                  <a:cubicBezTo>
                    <a:pt x="6465502" y="9871358"/>
                    <a:pt x="6469706" y="9887900"/>
                    <a:pt x="6467753" y="9764115"/>
                  </a:cubicBezTo>
                  <a:cubicBezTo>
                    <a:pt x="6461742" y="9377653"/>
                    <a:pt x="6453802" y="9419961"/>
                    <a:pt x="6481604" y="9419961"/>
                  </a:cubicBezTo>
                  <a:close/>
                  <a:moveTo>
                    <a:pt x="7247989" y="8076777"/>
                  </a:moveTo>
                  <a:cubicBezTo>
                    <a:pt x="7254841" y="8512075"/>
                    <a:pt x="7265922" y="8455153"/>
                    <a:pt x="7223948" y="8454486"/>
                  </a:cubicBezTo>
                  <a:cubicBezTo>
                    <a:pt x="7138392" y="8453101"/>
                    <a:pt x="7063894" y="8453125"/>
                    <a:pt x="6926694" y="8453497"/>
                  </a:cubicBezTo>
                  <a:cubicBezTo>
                    <a:pt x="6837725" y="8453719"/>
                    <a:pt x="6860554" y="8517590"/>
                    <a:pt x="6853679" y="8076431"/>
                  </a:cubicBezTo>
                  <a:cubicBezTo>
                    <a:pt x="6852269" y="7984965"/>
                    <a:pt x="6833298" y="8004500"/>
                    <a:pt x="6926842" y="8003362"/>
                  </a:cubicBezTo>
                  <a:cubicBezTo>
                    <a:pt x="7303641" y="7998812"/>
                    <a:pt x="7246654" y="7990058"/>
                    <a:pt x="7247989" y="8076777"/>
                  </a:cubicBezTo>
                  <a:close/>
                  <a:moveTo>
                    <a:pt x="7238195" y="7570808"/>
                  </a:moveTo>
                  <a:cubicBezTo>
                    <a:pt x="7242301" y="7669915"/>
                    <a:pt x="7242449" y="7698252"/>
                    <a:pt x="7245492" y="7907989"/>
                  </a:cubicBezTo>
                  <a:cubicBezTo>
                    <a:pt x="7246703" y="7996809"/>
                    <a:pt x="7253134" y="7982813"/>
                    <a:pt x="7224146" y="7981899"/>
                  </a:cubicBezTo>
                  <a:cubicBezTo>
                    <a:pt x="6750834" y="7966419"/>
                    <a:pt x="6850711" y="8109639"/>
                    <a:pt x="6846407" y="7531096"/>
                  </a:cubicBezTo>
                  <a:cubicBezTo>
                    <a:pt x="7296913" y="7532852"/>
                    <a:pt x="7235870" y="7514850"/>
                    <a:pt x="7238195" y="7570808"/>
                  </a:cubicBezTo>
                  <a:close/>
                  <a:moveTo>
                    <a:pt x="7229117" y="7064072"/>
                  </a:moveTo>
                  <a:cubicBezTo>
                    <a:pt x="7236908" y="7563513"/>
                    <a:pt x="7239233" y="7508693"/>
                    <a:pt x="7223799" y="7508816"/>
                  </a:cubicBezTo>
                  <a:cubicBezTo>
                    <a:pt x="6767579" y="7511858"/>
                    <a:pt x="6846926" y="7534285"/>
                    <a:pt x="6844849" y="7401204"/>
                  </a:cubicBezTo>
                  <a:cubicBezTo>
                    <a:pt x="6842152" y="7230808"/>
                    <a:pt x="6841435" y="7242998"/>
                    <a:pt x="6838541" y="7063627"/>
                  </a:cubicBezTo>
                  <a:cubicBezTo>
                    <a:pt x="6838467" y="7057520"/>
                    <a:pt x="7229043" y="7059844"/>
                    <a:pt x="7229117" y="7064072"/>
                  </a:cubicBezTo>
                  <a:close/>
                  <a:moveTo>
                    <a:pt x="7228672" y="7036575"/>
                  </a:moveTo>
                  <a:cubicBezTo>
                    <a:pt x="7027485" y="7040557"/>
                    <a:pt x="6949004" y="7036724"/>
                    <a:pt x="6838096" y="7036130"/>
                  </a:cubicBezTo>
                  <a:cubicBezTo>
                    <a:pt x="6835795" y="6897806"/>
                    <a:pt x="6830948" y="6740862"/>
                    <a:pt x="6830675" y="6586910"/>
                  </a:cubicBezTo>
                  <a:cubicBezTo>
                    <a:pt x="6970547" y="6587479"/>
                    <a:pt x="6917270" y="6589358"/>
                    <a:pt x="7220880" y="6588616"/>
                  </a:cubicBezTo>
                  <a:cubicBezTo>
                    <a:pt x="7226273" y="6920951"/>
                    <a:pt x="7226817" y="6921964"/>
                    <a:pt x="7228672" y="7036575"/>
                  </a:cubicBezTo>
                  <a:close/>
                  <a:moveTo>
                    <a:pt x="7220535" y="6565595"/>
                  </a:moveTo>
                  <a:cubicBezTo>
                    <a:pt x="6779971" y="6566757"/>
                    <a:pt x="6830675" y="6564730"/>
                    <a:pt x="6830675" y="6558054"/>
                  </a:cubicBezTo>
                  <a:cubicBezTo>
                    <a:pt x="6830453" y="6340108"/>
                    <a:pt x="6824937" y="6224334"/>
                    <a:pt x="6822612" y="6112616"/>
                  </a:cubicBezTo>
                  <a:cubicBezTo>
                    <a:pt x="6951650" y="6113507"/>
                    <a:pt x="6963423" y="6118452"/>
                    <a:pt x="7214079" y="6115856"/>
                  </a:cubicBezTo>
                  <a:cubicBezTo>
                    <a:pt x="7216602" y="6295005"/>
                    <a:pt x="7213807" y="6150573"/>
                    <a:pt x="7220535" y="6565595"/>
                  </a:cubicBezTo>
                  <a:close/>
                  <a:moveTo>
                    <a:pt x="7211062" y="5713964"/>
                  </a:moveTo>
                  <a:cubicBezTo>
                    <a:pt x="7213683" y="5881021"/>
                    <a:pt x="7210443" y="5882529"/>
                    <a:pt x="7213090" y="6051490"/>
                  </a:cubicBezTo>
                  <a:cubicBezTo>
                    <a:pt x="7214079" y="6112938"/>
                    <a:pt x="7271140" y="6092587"/>
                    <a:pt x="6822143" y="6089669"/>
                  </a:cubicBezTo>
                  <a:cubicBezTo>
                    <a:pt x="6818507" y="5898775"/>
                    <a:pt x="6822118" y="5878326"/>
                    <a:pt x="6817591" y="5642477"/>
                  </a:cubicBezTo>
                  <a:cubicBezTo>
                    <a:pt x="7283186" y="5643169"/>
                    <a:pt x="7209602" y="5621162"/>
                    <a:pt x="7211062" y="5713964"/>
                  </a:cubicBezTo>
                  <a:close/>
                  <a:moveTo>
                    <a:pt x="7198991" y="5169024"/>
                  </a:moveTo>
                  <a:cubicBezTo>
                    <a:pt x="7207153" y="5646582"/>
                    <a:pt x="7204185" y="5434347"/>
                    <a:pt x="7209157" y="5620420"/>
                  </a:cubicBezTo>
                  <a:cubicBezTo>
                    <a:pt x="6744799" y="5620569"/>
                    <a:pt x="6817839" y="5642007"/>
                    <a:pt x="6815415" y="5544656"/>
                  </a:cubicBezTo>
                  <a:cubicBezTo>
                    <a:pt x="6812521" y="5428932"/>
                    <a:pt x="6810765" y="5325647"/>
                    <a:pt x="6810270" y="5207475"/>
                  </a:cubicBezTo>
                  <a:cubicBezTo>
                    <a:pt x="6809998" y="5153322"/>
                    <a:pt x="6749103" y="5165167"/>
                    <a:pt x="7198991" y="5169024"/>
                  </a:cubicBezTo>
                  <a:close/>
                  <a:moveTo>
                    <a:pt x="7194910" y="4701531"/>
                  </a:moveTo>
                  <a:cubicBezTo>
                    <a:pt x="7197953" y="4894972"/>
                    <a:pt x="7193104" y="4813545"/>
                    <a:pt x="7198595" y="5146077"/>
                  </a:cubicBezTo>
                  <a:cubicBezTo>
                    <a:pt x="7196097" y="5146052"/>
                    <a:pt x="6812868" y="5144594"/>
                    <a:pt x="6809875" y="5144569"/>
                  </a:cubicBezTo>
                  <a:cubicBezTo>
                    <a:pt x="6807748" y="4887282"/>
                    <a:pt x="6802973" y="4888024"/>
                    <a:pt x="6800154" y="4696066"/>
                  </a:cubicBezTo>
                  <a:cubicBezTo>
                    <a:pt x="6801960" y="4696066"/>
                    <a:pt x="7194885" y="4699775"/>
                    <a:pt x="7194910" y="4701531"/>
                  </a:cubicBezTo>
                  <a:close/>
                  <a:moveTo>
                    <a:pt x="7184769" y="4224863"/>
                  </a:moveTo>
                  <a:cubicBezTo>
                    <a:pt x="7197730" y="4831398"/>
                    <a:pt x="7193203" y="4601187"/>
                    <a:pt x="7194490" y="4675097"/>
                  </a:cubicBezTo>
                  <a:cubicBezTo>
                    <a:pt x="7032160" y="4679078"/>
                    <a:pt x="6921202" y="4673391"/>
                    <a:pt x="6799832" y="4673119"/>
                  </a:cubicBezTo>
                  <a:cubicBezTo>
                    <a:pt x="6797705" y="4530418"/>
                    <a:pt x="6797606" y="4429308"/>
                    <a:pt x="6793426" y="4224715"/>
                  </a:cubicBezTo>
                  <a:cubicBezTo>
                    <a:pt x="6912446" y="4224764"/>
                    <a:pt x="7072328" y="4226470"/>
                    <a:pt x="7184769" y="4224863"/>
                  </a:cubicBezTo>
                  <a:close/>
                  <a:moveTo>
                    <a:pt x="7184126" y="4195586"/>
                  </a:moveTo>
                  <a:cubicBezTo>
                    <a:pt x="7184373" y="4206318"/>
                    <a:pt x="7215736" y="4201891"/>
                    <a:pt x="6792956" y="4201743"/>
                  </a:cubicBezTo>
                  <a:cubicBezTo>
                    <a:pt x="6792907" y="4199468"/>
                    <a:pt x="6784399" y="3752102"/>
                    <a:pt x="6784374" y="3750273"/>
                  </a:cubicBezTo>
                  <a:cubicBezTo>
                    <a:pt x="6786154" y="3750273"/>
                    <a:pt x="7175420" y="3752473"/>
                    <a:pt x="7177299" y="3752498"/>
                  </a:cubicBezTo>
                  <a:cubicBezTo>
                    <a:pt x="7178734" y="3852718"/>
                    <a:pt x="7179970" y="4005779"/>
                    <a:pt x="7184126" y="4195586"/>
                  </a:cubicBezTo>
                  <a:close/>
                  <a:moveTo>
                    <a:pt x="7171932" y="3352089"/>
                  </a:moveTo>
                  <a:cubicBezTo>
                    <a:pt x="7174579" y="3520680"/>
                    <a:pt x="7173688" y="3520359"/>
                    <a:pt x="7176334" y="3689369"/>
                  </a:cubicBezTo>
                  <a:cubicBezTo>
                    <a:pt x="7177250" y="3747478"/>
                    <a:pt x="7237354" y="3727474"/>
                    <a:pt x="6783977" y="3727301"/>
                  </a:cubicBezTo>
                  <a:cubicBezTo>
                    <a:pt x="6779922" y="3484974"/>
                    <a:pt x="6783508" y="3540783"/>
                    <a:pt x="6778833" y="3280974"/>
                  </a:cubicBezTo>
                  <a:cubicBezTo>
                    <a:pt x="7238220" y="3280974"/>
                    <a:pt x="7170399" y="3253304"/>
                    <a:pt x="7171932" y="3352089"/>
                  </a:cubicBezTo>
                  <a:close/>
                  <a:moveTo>
                    <a:pt x="7165427" y="2845972"/>
                  </a:moveTo>
                  <a:cubicBezTo>
                    <a:pt x="7175667" y="3336487"/>
                    <a:pt x="7193104" y="3257013"/>
                    <a:pt x="7075222" y="3257013"/>
                  </a:cubicBezTo>
                  <a:cubicBezTo>
                    <a:pt x="6926520" y="3257013"/>
                    <a:pt x="6927163" y="3258002"/>
                    <a:pt x="6778388" y="3258002"/>
                  </a:cubicBezTo>
                  <a:cubicBezTo>
                    <a:pt x="6774455" y="3052642"/>
                    <a:pt x="6773787" y="3086939"/>
                    <a:pt x="6771314" y="2806334"/>
                  </a:cubicBezTo>
                  <a:cubicBezTo>
                    <a:pt x="7218457" y="2806359"/>
                    <a:pt x="7164264" y="2789866"/>
                    <a:pt x="7165427" y="2845972"/>
                  </a:cubicBezTo>
                  <a:close/>
                  <a:moveTo>
                    <a:pt x="7155953" y="2340052"/>
                  </a:moveTo>
                  <a:cubicBezTo>
                    <a:pt x="7164215" y="2866842"/>
                    <a:pt x="7193624" y="2782992"/>
                    <a:pt x="7075222" y="2782992"/>
                  </a:cubicBezTo>
                  <a:cubicBezTo>
                    <a:pt x="6928375" y="2782992"/>
                    <a:pt x="6926694" y="2783387"/>
                    <a:pt x="6778314" y="2783387"/>
                  </a:cubicBezTo>
                  <a:cubicBezTo>
                    <a:pt x="6768469" y="2783387"/>
                    <a:pt x="6771511" y="2796987"/>
                    <a:pt x="6769632" y="2676887"/>
                  </a:cubicBezTo>
                  <a:cubicBezTo>
                    <a:pt x="6763498" y="2283204"/>
                    <a:pt x="6761271" y="2334563"/>
                    <a:pt x="6778314" y="2334563"/>
                  </a:cubicBezTo>
                  <a:cubicBezTo>
                    <a:pt x="7183161" y="2334563"/>
                    <a:pt x="7155756" y="2326848"/>
                    <a:pt x="7155953" y="2340052"/>
                  </a:cubicBezTo>
                  <a:close/>
                  <a:moveTo>
                    <a:pt x="7155509" y="2310009"/>
                  </a:moveTo>
                  <a:cubicBezTo>
                    <a:pt x="7015810" y="2308401"/>
                    <a:pt x="6923997" y="2311566"/>
                    <a:pt x="6765947" y="2311591"/>
                  </a:cubicBezTo>
                  <a:cubicBezTo>
                    <a:pt x="6757216" y="1804410"/>
                    <a:pt x="6744551" y="1859824"/>
                    <a:pt x="6778338" y="1859824"/>
                  </a:cubicBezTo>
                  <a:cubicBezTo>
                    <a:pt x="6903147" y="1859824"/>
                    <a:pt x="6936538" y="1860121"/>
                    <a:pt x="7075246" y="1860121"/>
                  </a:cubicBezTo>
                  <a:cubicBezTo>
                    <a:pt x="7174356" y="1860145"/>
                    <a:pt x="7147470" y="1778694"/>
                    <a:pt x="7155509" y="2310009"/>
                  </a:cubicBezTo>
                  <a:close/>
                  <a:moveTo>
                    <a:pt x="7142127" y="1496852"/>
                  </a:moveTo>
                  <a:cubicBezTo>
                    <a:pt x="7145244" y="1599545"/>
                    <a:pt x="7145293" y="1622244"/>
                    <a:pt x="7148805" y="1837619"/>
                  </a:cubicBezTo>
                  <a:cubicBezTo>
                    <a:pt x="7105001" y="1837050"/>
                    <a:pt x="6786871" y="1836828"/>
                    <a:pt x="6756325" y="1836926"/>
                  </a:cubicBezTo>
                  <a:cubicBezTo>
                    <a:pt x="6748138" y="1321907"/>
                    <a:pt x="6735053" y="1390946"/>
                    <a:pt x="6778338" y="1390946"/>
                  </a:cubicBezTo>
                  <a:cubicBezTo>
                    <a:pt x="7213387" y="1390946"/>
                    <a:pt x="7137724" y="1350813"/>
                    <a:pt x="7142127" y="1496852"/>
                  </a:cubicBezTo>
                  <a:close/>
                  <a:moveTo>
                    <a:pt x="7135053" y="990537"/>
                  </a:moveTo>
                  <a:cubicBezTo>
                    <a:pt x="7141781" y="1432388"/>
                    <a:pt x="7156646" y="1364710"/>
                    <a:pt x="7075222" y="1364710"/>
                  </a:cubicBezTo>
                  <a:cubicBezTo>
                    <a:pt x="6699337" y="1364710"/>
                    <a:pt x="6748039" y="1387335"/>
                    <a:pt x="6747124" y="1327668"/>
                  </a:cubicBezTo>
                  <a:cubicBezTo>
                    <a:pt x="6739704" y="854265"/>
                    <a:pt x="6731393" y="917221"/>
                    <a:pt x="6778338" y="917221"/>
                  </a:cubicBezTo>
                  <a:cubicBezTo>
                    <a:pt x="7199090" y="917221"/>
                    <a:pt x="7133545" y="894249"/>
                    <a:pt x="7135053" y="990537"/>
                  </a:cubicBezTo>
                  <a:close/>
                  <a:moveTo>
                    <a:pt x="6778338" y="443075"/>
                  </a:moveTo>
                  <a:cubicBezTo>
                    <a:pt x="7181925" y="443075"/>
                    <a:pt x="7126990" y="433457"/>
                    <a:pt x="7127040" y="484197"/>
                  </a:cubicBezTo>
                  <a:cubicBezTo>
                    <a:pt x="7127040" y="963090"/>
                    <a:pt x="7158551" y="893408"/>
                    <a:pt x="7075222" y="893408"/>
                  </a:cubicBezTo>
                  <a:cubicBezTo>
                    <a:pt x="6680614" y="893408"/>
                    <a:pt x="6742746" y="914773"/>
                    <a:pt x="6740594" y="821353"/>
                  </a:cubicBezTo>
                  <a:cubicBezTo>
                    <a:pt x="6730973" y="382444"/>
                    <a:pt x="6717814" y="443075"/>
                    <a:pt x="6778338" y="443075"/>
                  </a:cubicBezTo>
                  <a:close/>
                  <a:moveTo>
                    <a:pt x="6736068" y="1837025"/>
                  </a:moveTo>
                  <a:cubicBezTo>
                    <a:pt x="6631640" y="1837693"/>
                    <a:pt x="6344700" y="1848820"/>
                    <a:pt x="6344082" y="1833291"/>
                  </a:cubicBezTo>
                  <a:cubicBezTo>
                    <a:pt x="6337700" y="1675383"/>
                    <a:pt x="6338022" y="1523706"/>
                    <a:pt x="6336241" y="1390402"/>
                  </a:cubicBezTo>
                  <a:cubicBezTo>
                    <a:pt x="6759466" y="1390550"/>
                    <a:pt x="6553381" y="1390797"/>
                    <a:pt x="6727905" y="1390946"/>
                  </a:cubicBezTo>
                  <a:cubicBezTo>
                    <a:pt x="6731665" y="1601350"/>
                    <a:pt x="6728573" y="1365254"/>
                    <a:pt x="6736068" y="1837025"/>
                  </a:cubicBezTo>
                  <a:close/>
                  <a:moveTo>
                    <a:pt x="6726867" y="1328064"/>
                  </a:moveTo>
                  <a:cubicBezTo>
                    <a:pt x="6727732" y="1383849"/>
                    <a:pt x="6789197" y="1367603"/>
                    <a:pt x="6335919" y="1367455"/>
                  </a:cubicBezTo>
                  <a:cubicBezTo>
                    <a:pt x="6331072" y="1028197"/>
                    <a:pt x="6335870" y="1280835"/>
                    <a:pt x="6330429" y="915762"/>
                  </a:cubicBezTo>
                  <a:cubicBezTo>
                    <a:pt x="6877671" y="917765"/>
                    <a:pt x="6676112" y="917048"/>
                    <a:pt x="6722316" y="917171"/>
                  </a:cubicBezTo>
                  <a:cubicBezTo>
                    <a:pt x="6726768" y="1158410"/>
                    <a:pt x="6723800" y="1132323"/>
                    <a:pt x="6726867" y="1328064"/>
                  </a:cubicBezTo>
                  <a:close/>
                  <a:moveTo>
                    <a:pt x="6333273" y="445326"/>
                  </a:moveTo>
                  <a:cubicBezTo>
                    <a:pt x="6772452" y="444460"/>
                    <a:pt x="6712101" y="426286"/>
                    <a:pt x="6713634" y="484543"/>
                  </a:cubicBezTo>
                  <a:cubicBezTo>
                    <a:pt x="6726397" y="973030"/>
                    <a:pt x="6744032" y="894570"/>
                    <a:pt x="6630057" y="893631"/>
                  </a:cubicBezTo>
                  <a:cubicBezTo>
                    <a:pt x="6269509" y="890713"/>
                    <a:pt x="6330503" y="917814"/>
                    <a:pt x="6329143" y="826744"/>
                  </a:cubicBezTo>
                  <a:cubicBezTo>
                    <a:pt x="6323132" y="399852"/>
                    <a:pt x="6317839" y="445375"/>
                    <a:pt x="6333273" y="445326"/>
                  </a:cubicBezTo>
                  <a:close/>
                  <a:moveTo>
                    <a:pt x="6323849" y="1834330"/>
                  </a:moveTo>
                  <a:cubicBezTo>
                    <a:pt x="6324048" y="1839251"/>
                    <a:pt x="6370523" y="1837199"/>
                    <a:pt x="5933174" y="1839597"/>
                  </a:cubicBezTo>
                  <a:cubicBezTo>
                    <a:pt x="5927139" y="1579244"/>
                    <a:pt x="5928648" y="1515794"/>
                    <a:pt x="5927016" y="1387978"/>
                  </a:cubicBezTo>
                  <a:cubicBezTo>
                    <a:pt x="6121154" y="1388671"/>
                    <a:pt x="5929612" y="1390278"/>
                    <a:pt x="6316009" y="1390402"/>
                  </a:cubicBezTo>
                  <a:cubicBezTo>
                    <a:pt x="6317789" y="1525338"/>
                    <a:pt x="6317493" y="1676545"/>
                    <a:pt x="6323849" y="1834330"/>
                  </a:cubicBezTo>
                  <a:close/>
                  <a:moveTo>
                    <a:pt x="6311309" y="990537"/>
                  </a:moveTo>
                  <a:cubicBezTo>
                    <a:pt x="6313907" y="1156185"/>
                    <a:pt x="6312472" y="1159919"/>
                    <a:pt x="6315094" y="1328064"/>
                  </a:cubicBezTo>
                  <a:cubicBezTo>
                    <a:pt x="6316009" y="1386148"/>
                    <a:pt x="6375074" y="1366540"/>
                    <a:pt x="5926694" y="1365007"/>
                  </a:cubicBezTo>
                  <a:cubicBezTo>
                    <a:pt x="5924542" y="1209868"/>
                    <a:pt x="5923479" y="1207568"/>
                    <a:pt x="5918779" y="916108"/>
                  </a:cubicBezTo>
                  <a:cubicBezTo>
                    <a:pt x="6379427" y="915811"/>
                    <a:pt x="6309800" y="890317"/>
                    <a:pt x="6311309" y="990537"/>
                  </a:cubicBezTo>
                  <a:close/>
                  <a:moveTo>
                    <a:pt x="6184795" y="445523"/>
                  </a:moveTo>
                  <a:cubicBezTo>
                    <a:pt x="6323775" y="445523"/>
                    <a:pt x="6302084" y="434619"/>
                    <a:pt x="6303122" y="484419"/>
                  </a:cubicBezTo>
                  <a:cubicBezTo>
                    <a:pt x="6305571" y="601627"/>
                    <a:pt x="6307104" y="703453"/>
                    <a:pt x="6308836" y="827114"/>
                  </a:cubicBezTo>
                  <a:cubicBezTo>
                    <a:pt x="6310122" y="913165"/>
                    <a:pt x="6381554" y="892765"/>
                    <a:pt x="5918433" y="893136"/>
                  </a:cubicBezTo>
                  <a:cubicBezTo>
                    <a:pt x="5913560" y="589560"/>
                    <a:pt x="5913585" y="581820"/>
                    <a:pt x="5911136" y="483826"/>
                  </a:cubicBezTo>
                  <a:cubicBezTo>
                    <a:pt x="5909850" y="432467"/>
                    <a:pt x="5861693" y="445276"/>
                    <a:pt x="6184795" y="445523"/>
                  </a:cubicBezTo>
                  <a:close/>
                  <a:moveTo>
                    <a:pt x="5888034" y="1839721"/>
                  </a:moveTo>
                  <a:cubicBezTo>
                    <a:pt x="5741188" y="1839721"/>
                    <a:pt x="5742005" y="1836778"/>
                    <a:pt x="5591275" y="1836778"/>
                  </a:cubicBezTo>
                  <a:cubicBezTo>
                    <a:pt x="5492734" y="1836778"/>
                    <a:pt x="5520511" y="1921494"/>
                    <a:pt x="5511508" y="1389907"/>
                  </a:cubicBezTo>
                  <a:cubicBezTo>
                    <a:pt x="5679180" y="1391687"/>
                    <a:pt x="5739209" y="1387632"/>
                    <a:pt x="5906758" y="1387904"/>
                  </a:cubicBezTo>
                  <a:cubicBezTo>
                    <a:pt x="5913214" y="1906558"/>
                    <a:pt x="5923850" y="1839721"/>
                    <a:pt x="5888034" y="1839721"/>
                  </a:cubicBezTo>
                  <a:close/>
                  <a:moveTo>
                    <a:pt x="5899734" y="990488"/>
                  </a:moveTo>
                  <a:cubicBezTo>
                    <a:pt x="5906561" y="1422374"/>
                    <a:pt x="5914030" y="1364957"/>
                    <a:pt x="5888034" y="1364957"/>
                  </a:cubicBezTo>
                  <a:cubicBezTo>
                    <a:pt x="5455114" y="1364957"/>
                    <a:pt x="5511409" y="1385629"/>
                    <a:pt x="5510493" y="1327668"/>
                  </a:cubicBezTo>
                  <a:cubicBezTo>
                    <a:pt x="5507798" y="1154899"/>
                    <a:pt x="5509825" y="1158138"/>
                    <a:pt x="5507179" y="990141"/>
                  </a:cubicBezTo>
                  <a:cubicBezTo>
                    <a:pt x="5505744" y="901123"/>
                    <a:pt x="5483879" y="916528"/>
                    <a:pt x="5591250" y="916528"/>
                  </a:cubicBezTo>
                  <a:cubicBezTo>
                    <a:pt x="5960753" y="916528"/>
                    <a:pt x="5898077" y="888067"/>
                    <a:pt x="5899734" y="990488"/>
                  </a:cubicBezTo>
                  <a:close/>
                  <a:moveTo>
                    <a:pt x="5890879" y="484494"/>
                  </a:moveTo>
                  <a:cubicBezTo>
                    <a:pt x="5893427" y="585776"/>
                    <a:pt x="5893501" y="601973"/>
                    <a:pt x="5898176" y="893161"/>
                  </a:cubicBezTo>
                  <a:cubicBezTo>
                    <a:pt x="5854841" y="893161"/>
                    <a:pt x="5549326" y="893507"/>
                    <a:pt x="5505621" y="893977"/>
                  </a:cubicBezTo>
                  <a:lnTo>
                    <a:pt x="5498324" y="443743"/>
                  </a:lnTo>
                  <a:cubicBezTo>
                    <a:pt x="5964785" y="436325"/>
                    <a:pt x="5889667" y="436448"/>
                    <a:pt x="5890879" y="484494"/>
                  </a:cubicBezTo>
                  <a:close/>
                  <a:moveTo>
                    <a:pt x="5493180" y="1496655"/>
                  </a:moveTo>
                  <a:cubicBezTo>
                    <a:pt x="5495183" y="1603130"/>
                    <a:pt x="5494490" y="1563220"/>
                    <a:pt x="5498893" y="1837569"/>
                  </a:cubicBezTo>
                  <a:cubicBezTo>
                    <a:pt x="5371240" y="1840067"/>
                    <a:pt x="5422811" y="1843034"/>
                    <a:pt x="5106240" y="1840017"/>
                  </a:cubicBezTo>
                  <a:cubicBezTo>
                    <a:pt x="5100501" y="1378508"/>
                    <a:pt x="5103840" y="1530778"/>
                    <a:pt x="5102381" y="1387385"/>
                  </a:cubicBezTo>
                  <a:cubicBezTo>
                    <a:pt x="5571710" y="1387162"/>
                    <a:pt x="5490632" y="1368073"/>
                    <a:pt x="5493180" y="1496655"/>
                  </a:cubicBezTo>
                  <a:close/>
                  <a:moveTo>
                    <a:pt x="5486922" y="990537"/>
                  </a:moveTo>
                  <a:cubicBezTo>
                    <a:pt x="5493575" y="1427443"/>
                    <a:pt x="5505027" y="1367109"/>
                    <a:pt x="5443043" y="1365847"/>
                  </a:cubicBezTo>
                  <a:cubicBezTo>
                    <a:pt x="5350291" y="1363968"/>
                    <a:pt x="5333175" y="1364339"/>
                    <a:pt x="5102109" y="1364438"/>
                  </a:cubicBezTo>
                  <a:cubicBezTo>
                    <a:pt x="5099339" y="1147011"/>
                    <a:pt x="5094911" y="1148223"/>
                    <a:pt x="5092487" y="917517"/>
                  </a:cubicBezTo>
                  <a:cubicBezTo>
                    <a:pt x="5555633" y="922042"/>
                    <a:pt x="5485289" y="888685"/>
                    <a:pt x="5486922" y="990537"/>
                  </a:cubicBezTo>
                  <a:close/>
                  <a:moveTo>
                    <a:pt x="5146012" y="445771"/>
                  </a:moveTo>
                  <a:cubicBezTo>
                    <a:pt x="5246630" y="447106"/>
                    <a:pt x="5343662" y="447329"/>
                    <a:pt x="5443093" y="444930"/>
                  </a:cubicBezTo>
                  <a:cubicBezTo>
                    <a:pt x="5492215" y="443694"/>
                    <a:pt x="5477003" y="376806"/>
                    <a:pt x="5485363" y="894249"/>
                  </a:cubicBezTo>
                  <a:cubicBezTo>
                    <a:pt x="5309084" y="896771"/>
                    <a:pt x="5378265" y="897389"/>
                    <a:pt x="5092265" y="894595"/>
                  </a:cubicBezTo>
                  <a:cubicBezTo>
                    <a:pt x="5088011" y="369883"/>
                    <a:pt x="5064167" y="444707"/>
                    <a:pt x="5146012" y="445771"/>
                  </a:cubicBezTo>
                  <a:close/>
                  <a:moveTo>
                    <a:pt x="5093477" y="2313792"/>
                  </a:moveTo>
                  <a:cubicBezTo>
                    <a:pt x="4996544" y="2314484"/>
                    <a:pt x="4870820" y="2313792"/>
                    <a:pt x="4704682" y="2313792"/>
                  </a:cubicBezTo>
                  <a:cubicBezTo>
                    <a:pt x="4704409" y="2297373"/>
                    <a:pt x="4697756" y="1912814"/>
                    <a:pt x="4696519" y="1861036"/>
                  </a:cubicBezTo>
                  <a:cubicBezTo>
                    <a:pt x="4698325" y="1861036"/>
                    <a:pt x="5083509" y="1862791"/>
                    <a:pt x="5086230" y="1862816"/>
                  </a:cubicBezTo>
                  <a:cubicBezTo>
                    <a:pt x="5088258" y="2027475"/>
                    <a:pt x="5091745" y="2205313"/>
                    <a:pt x="5093477" y="2313792"/>
                  </a:cubicBezTo>
                  <a:close/>
                  <a:moveTo>
                    <a:pt x="5082445" y="1496407"/>
                  </a:moveTo>
                  <a:cubicBezTo>
                    <a:pt x="5081579" y="1908957"/>
                    <a:pt x="5126422" y="1839572"/>
                    <a:pt x="4997855" y="1839572"/>
                  </a:cubicBezTo>
                  <a:cubicBezTo>
                    <a:pt x="4661718" y="1839572"/>
                    <a:pt x="4696000" y="1839548"/>
                    <a:pt x="4695851" y="1833539"/>
                  </a:cubicBezTo>
                  <a:cubicBezTo>
                    <a:pt x="4693872" y="1751518"/>
                    <a:pt x="4681184" y="1388448"/>
                    <a:pt x="4701342" y="1388448"/>
                  </a:cubicBezTo>
                  <a:cubicBezTo>
                    <a:pt x="5159739" y="1388448"/>
                    <a:pt x="5082742" y="1354695"/>
                    <a:pt x="5082445" y="1496407"/>
                  </a:cubicBezTo>
                  <a:close/>
                  <a:moveTo>
                    <a:pt x="5073219" y="990537"/>
                  </a:moveTo>
                  <a:cubicBezTo>
                    <a:pt x="5080120" y="1430682"/>
                    <a:pt x="5109579" y="1364438"/>
                    <a:pt x="4997855" y="1364487"/>
                  </a:cubicBezTo>
                  <a:cubicBezTo>
                    <a:pt x="4644206" y="1364487"/>
                    <a:pt x="4689049" y="1382217"/>
                    <a:pt x="4688184" y="1327619"/>
                  </a:cubicBezTo>
                  <a:cubicBezTo>
                    <a:pt x="4687986" y="1314415"/>
                    <a:pt x="4682148" y="935544"/>
                    <a:pt x="4681827" y="914550"/>
                  </a:cubicBezTo>
                  <a:cubicBezTo>
                    <a:pt x="5151602" y="913561"/>
                    <a:pt x="5071760" y="898453"/>
                    <a:pt x="5073219" y="990537"/>
                  </a:cubicBezTo>
                  <a:close/>
                  <a:moveTo>
                    <a:pt x="4701342" y="446043"/>
                  </a:moveTo>
                  <a:cubicBezTo>
                    <a:pt x="5122119" y="446043"/>
                    <a:pt x="5065651" y="428536"/>
                    <a:pt x="5066863" y="483307"/>
                  </a:cubicBezTo>
                  <a:cubicBezTo>
                    <a:pt x="5078043" y="974959"/>
                    <a:pt x="5087343" y="894175"/>
                    <a:pt x="4997855" y="894175"/>
                  </a:cubicBezTo>
                  <a:cubicBezTo>
                    <a:pt x="4849994" y="894175"/>
                    <a:pt x="4849846" y="891579"/>
                    <a:pt x="4701342" y="891579"/>
                  </a:cubicBezTo>
                  <a:cubicBezTo>
                    <a:pt x="4674901" y="891579"/>
                    <a:pt x="4681654" y="904486"/>
                    <a:pt x="4680516" y="821403"/>
                  </a:cubicBezTo>
                  <a:cubicBezTo>
                    <a:pt x="4674654" y="388255"/>
                    <a:pt x="4663375" y="446043"/>
                    <a:pt x="4701342" y="446043"/>
                  </a:cubicBezTo>
                  <a:close/>
                  <a:moveTo>
                    <a:pt x="4668817" y="1388498"/>
                  </a:moveTo>
                  <a:cubicBezTo>
                    <a:pt x="4670523" y="1512529"/>
                    <a:pt x="4670548" y="1627932"/>
                    <a:pt x="4675693" y="1838113"/>
                  </a:cubicBezTo>
                  <a:cubicBezTo>
                    <a:pt x="4262411" y="1838855"/>
                    <a:pt x="4284424" y="1843727"/>
                    <a:pt x="4284177" y="1834503"/>
                  </a:cubicBezTo>
                  <a:cubicBezTo>
                    <a:pt x="4283237" y="1794618"/>
                    <a:pt x="4275718" y="1391712"/>
                    <a:pt x="4275693" y="1389907"/>
                  </a:cubicBezTo>
                  <a:cubicBezTo>
                    <a:pt x="4482916" y="1391663"/>
                    <a:pt x="4543168" y="1388770"/>
                    <a:pt x="4668817" y="1388498"/>
                  </a:cubicBezTo>
                  <a:close/>
                  <a:moveTo>
                    <a:pt x="4668495" y="1365526"/>
                  </a:moveTo>
                  <a:cubicBezTo>
                    <a:pt x="4215367" y="1366490"/>
                    <a:pt x="4275570" y="1383700"/>
                    <a:pt x="4274679" y="1327619"/>
                  </a:cubicBezTo>
                  <a:cubicBezTo>
                    <a:pt x="4272033" y="1158707"/>
                    <a:pt x="4272750" y="1158608"/>
                    <a:pt x="4270103" y="990141"/>
                  </a:cubicBezTo>
                  <a:cubicBezTo>
                    <a:pt x="4268619" y="896128"/>
                    <a:pt x="4191770" y="917270"/>
                    <a:pt x="4661545" y="914649"/>
                  </a:cubicBezTo>
                  <a:cubicBezTo>
                    <a:pt x="4661570" y="916528"/>
                    <a:pt x="4667877" y="1322599"/>
                    <a:pt x="4668495" y="1365526"/>
                  </a:cubicBezTo>
                  <a:close/>
                  <a:moveTo>
                    <a:pt x="4653902" y="445919"/>
                  </a:moveTo>
                  <a:cubicBezTo>
                    <a:pt x="4658898" y="697939"/>
                    <a:pt x="4658503" y="706000"/>
                    <a:pt x="4661224" y="891677"/>
                  </a:cubicBezTo>
                  <a:cubicBezTo>
                    <a:pt x="4206710" y="894076"/>
                    <a:pt x="4269213" y="923971"/>
                    <a:pt x="4266863" y="821304"/>
                  </a:cubicBezTo>
                  <a:cubicBezTo>
                    <a:pt x="4263178" y="660552"/>
                    <a:pt x="4262238" y="568369"/>
                    <a:pt x="4261892" y="484123"/>
                  </a:cubicBezTo>
                  <a:cubicBezTo>
                    <a:pt x="4261644" y="426731"/>
                    <a:pt x="4203915" y="443694"/>
                    <a:pt x="4653902" y="445919"/>
                  </a:cubicBezTo>
                  <a:close/>
                  <a:moveTo>
                    <a:pt x="4256426" y="1838583"/>
                  </a:moveTo>
                  <a:cubicBezTo>
                    <a:pt x="4014625" y="1833366"/>
                    <a:pt x="3869164" y="1842416"/>
                    <a:pt x="3869064" y="1833737"/>
                  </a:cubicBezTo>
                  <a:cubicBezTo>
                    <a:pt x="3863573" y="1307615"/>
                    <a:pt x="3830801" y="1386322"/>
                    <a:pt x="3959443" y="1388052"/>
                  </a:cubicBezTo>
                  <a:cubicBezTo>
                    <a:pt x="4081481" y="1389685"/>
                    <a:pt x="4113734" y="1388374"/>
                    <a:pt x="4255461" y="1389685"/>
                  </a:cubicBezTo>
                  <a:cubicBezTo>
                    <a:pt x="4264044" y="1896841"/>
                    <a:pt x="4268545" y="1838806"/>
                    <a:pt x="4256426" y="1838583"/>
                  </a:cubicBezTo>
                  <a:close/>
                  <a:moveTo>
                    <a:pt x="4249846" y="990537"/>
                  </a:moveTo>
                  <a:cubicBezTo>
                    <a:pt x="4252492" y="1159078"/>
                    <a:pt x="4251775" y="1158905"/>
                    <a:pt x="4254422" y="1328015"/>
                  </a:cubicBezTo>
                  <a:cubicBezTo>
                    <a:pt x="4255313" y="1383972"/>
                    <a:pt x="4316356" y="1365823"/>
                    <a:pt x="3862584" y="1364191"/>
                  </a:cubicBezTo>
                  <a:cubicBezTo>
                    <a:pt x="3858948" y="1124930"/>
                    <a:pt x="3862387" y="1127402"/>
                    <a:pt x="3858033" y="918284"/>
                  </a:cubicBezTo>
                  <a:cubicBezTo>
                    <a:pt x="4309529" y="915589"/>
                    <a:pt x="4248238" y="886707"/>
                    <a:pt x="4249846" y="990537"/>
                  </a:cubicBezTo>
                  <a:close/>
                  <a:moveTo>
                    <a:pt x="4241387" y="445202"/>
                  </a:moveTo>
                  <a:cubicBezTo>
                    <a:pt x="4242945" y="699744"/>
                    <a:pt x="4244924" y="735822"/>
                    <a:pt x="4248139" y="893483"/>
                  </a:cubicBezTo>
                  <a:cubicBezTo>
                    <a:pt x="4156277" y="891529"/>
                    <a:pt x="4057959" y="891504"/>
                    <a:pt x="3959344" y="893754"/>
                  </a:cubicBezTo>
                  <a:cubicBezTo>
                    <a:pt x="3826299" y="896796"/>
                    <a:pt x="3861026" y="969741"/>
                    <a:pt x="3848337" y="483875"/>
                  </a:cubicBezTo>
                  <a:cubicBezTo>
                    <a:pt x="3846557" y="416296"/>
                    <a:pt x="3797385" y="454401"/>
                    <a:pt x="4241387" y="445202"/>
                  </a:cubicBezTo>
                  <a:close/>
                  <a:moveTo>
                    <a:pt x="3811162" y="1837668"/>
                  </a:moveTo>
                  <a:cubicBezTo>
                    <a:pt x="3520660" y="1837718"/>
                    <a:pt x="3494393" y="1837668"/>
                    <a:pt x="3457465" y="1837841"/>
                  </a:cubicBezTo>
                  <a:cubicBezTo>
                    <a:pt x="3450589" y="1594723"/>
                    <a:pt x="3453705" y="1502293"/>
                    <a:pt x="3452592" y="1389338"/>
                  </a:cubicBezTo>
                  <a:cubicBezTo>
                    <a:pt x="3666418" y="1388695"/>
                    <a:pt x="3720858" y="1386816"/>
                    <a:pt x="3842649" y="1387088"/>
                  </a:cubicBezTo>
                  <a:cubicBezTo>
                    <a:pt x="3850415" y="1918279"/>
                    <a:pt x="3865429" y="1837668"/>
                    <a:pt x="3811162" y="1837668"/>
                  </a:cubicBezTo>
                  <a:close/>
                  <a:moveTo>
                    <a:pt x="3839087" y="990488"/>
                  </a:moveTo>
                  <a:cubicBezTo>
                    <a:pt x="3845839" y="1422770"/>
                    <a:pt x="3849722" y="1364092"/>
                    <a:pt x="3811187" y="1364092"/>
                  </a:cubicBezTo>
                  <a:cubicBezTo>
                    <a:pt x="3397336" y="1364092"/>
                    <a:pt x="3452691" y="1384121"/>
                    <a:pt x="3451825" y="1327619"/>
                  </a:cubicBezTo>
                  <a:cubicBezTo>
                    <a:pt x="3444232" y="842767"/>
                    <a:pt x="3420908" y="916429"/>
                    <a:pt x="3514427" y="916429"/>
                  </a:cubicBezTo>
                  <a:cubicBezTo>
                    <a:pt x="3662634" y="916429"/>
                    <a:pt x="3662683" y="918432"/>
                    <a:pt x="3811187" y="918432"/>
                  </a:cubicBezTo>
                  <a:cubicBezTo>
                    <a:pt x="3844504" y="918408"/>
                    <a:pt x="3837677" y="903917"/>
                    <a:pt x="3839087" y="990488"/>
                  </a:cubicBezTo>
                  <a:close/>
                  <a:moveTo>
                    <a:pt x="3514403" y="443768"/>
                  </a:moveTo>
                  <a:cubicBezTo>
                    <a:pt x="3526225" y="443768"/>
                    <a:pt x="3808788" y="443941"/>
                    <a:pt x="3827041" y="443966"/>
                  </a:cubicBezTo>
                  <a:cubicBezTo>
                    <a:pt x="3828575" y="507688"/>
                    <a:pt x="3822515" y="257497"/>
                    <a:pt x="3837232" y="895436"/>
                  </a:cubicBezTo>
                  <a:cubicBezTo>
                    <a:pt x="3672181" y="895906"/>
                    <a:pt x="3603816" y="892296"/>
                    <a:pt x="3443762" y="893754"/>
                  </a:cubicBezTo>
                  <a:cubicBezTo>
                    <a:pt x="3437578" y="362217"/>
                    <a:pt x="3408837" y="443768"/>
                    <a:pt x="3514403" y="443768"/>
                  </a:cubicBezTo>
                  <a:close/>
                  <a:moveTo>
                    <a:pt x="3432335" y="1389413"/>
                  </a:moveTo>
                  <a:cubicBezTo>
                    <a:pt x="3433819" y="1546604"/>
                    <a:pt x="3429564" y="1512010"/>
                    <a:pt x="3437182" y="1837940"/>
                  </a:cubicBezTo>
                  <a:cubicBezTo>
                    <a:pt x="2980369" y="1840809"/>
                    <a:pt x="3095060" y="1840067"/>
                    <a:pt x="3047497" y="1840512"/>
                  </a:cubicBezTo>
                  <a:cubicBezTo>
                    <a:pt x="3046038" y="1654513"/>
                    <a:pt x="3042896" y="1528775"/>
                    <a:pt x="3040547" y="1388201"/>
                  </a:cubicBezTo>
                  <a:cubicBezTo>
                    <a:pt x="3232261" y="1391836"/>
                    <a:pt x="3280814" y="1390080"/>
                    <a:pt x="3432335" y="1389413"/>
                  </a:cubicBezTo>
                  <a:close/>
                  <a:moveTo>
                    <a:pt x="3424865" y="990537"/>
                  </a:moveTo>
                  <a:cubicBezTo>
                    <a:pt x="3431766" y="1431325"/>
                    <a:pt x="3454150" y="1366119"/>
                    <a:pt x="3365973" y="1366836"/>
                  </a:cubicBezTo>
                  <a:cubicBezTo>
                    <a:pt x="2988036" y="1369903"/>
                    <a:pt x="3040324" y="1374032"/>
                    <a:pt x="3039582" y="1327619"/>
                  </a:cubicBezTo>
                  <a:cubicBezTo>
                    <a:pt x="3033151" y="927235"/>
                    <a:pt x="3033596" y="952482"/>
                    <a:pt x="3032879" y="917666"/>
                  </a:cubicBezTo>
                  <a:cubicBezTo>
                    <a:pt x="3493032" y="924317"/>
                    <a:pt x="3423208" y="884284"/>
                    <a:pt x="3424865" y="990537"/>
                  </a:cubicBezTo>
                  <a:close/>
                  <a:moveTo>
                    <a:pt x="3069486" y="446018"/>
                  </a:moveTo>
                  <a:cubicBezTo>
                    <a:pt x="3471044" y="442507"/>
                    <a:pt x="3415466" y="433011"/>
                    <a:pt x="3416950" y="484568"/>
                  </a:cubicBezTo>
                  <a:cubicBezTo>
                    <a:pt x="3430851" y="959455"/>
                    <a:pt x="3432780" y="893581"/>
                    <a:pt x="3365899" y="895016"/>
                  </a:cubicBezTo>
                  <a:cubicBezTo>
                    <a:pt x="3264959" y="897192"/>
                    <a:pt x="3169535" y="897068"/>
                    <a:pt x="3069535" y="895312"/>
                  </a:cubicBezTo>
                  <a:cubicBezTo>
                    <a:pt x="3022614" y="894496"/>
                    <a:pt x="3032978" y="909481"/>
                    <a:pt x="3030579" y="821254"/>
                  </a:cubicBezTo>
                  <a:cubicBezTo>
                    <a:pt x="3018805" y="388057"/>
                    <a:pt x="3013314" y="446537"/>
                    <a:pt x="3069486" y="446018"/>
                  </a:cubicBezTo>
                  <a:close/>
                  <a:moveTo>
                    <a:pt x="3027166" y="1832896"/>
                  </a:moveTo>
                  <a:cubicBezTo>
                    <a:pt x="3027289" y="1846817"/>
                    <a:pt x="3058083" y="1839399"/>
                    <a:pt x="2634561" y="1839152"/>
                  </a:cubicBezTo>
                  <a:cubicBezTo>
                    <a:pt x="2634165" y="1757428"/>
                    <a:pt x="2629318" y="1390402"/>
                    <a:pt x="2629268" y="1387583"/>
                  </a:cubicBezTo>
                  <a:cubicBezTo>
                    <a:pt x="2836688" y="1387583"/>
                    <a:pt x="2933176" y="1386569"/>
                    <a:pt x="3020289" y="1387904"/>
                  </a:cubicBezTo>
                  <a:cubicBezTo>
                    <a:pt x="3022763" y="1536416"/>
                    <a:pt x="3025929" y="1662970"/>
                    <a:pt x="3027166" y="1832896"/>
                  </a:cubicBezTo>
                  <a:close/>
                  <a:moveTo>
                    <a:pt x="3019918" y="1364908"/>
                  </a:moveTo>
                  <a:cubicBezTo>
                    <a:pt x="2573394" y="1358133"/>
                    <a:pt x="2629318" y="1386965"/>
                    <a:pt x="2628378" y="1327570"/>
                  </a:cubicBezTo>
                  <a:cubicBezTo>
                    <a:pt x="2622738" y="970137"/>
                    <a:pt x="2622639" y="959826"/>
                    <a:pt x="2621650" y="914476"/>
                  </a:cubicBezTo>
                  <a:cubicBezTo>
                    <a:pt x="2624420" y="914476"/>
                    <a:pt x="3010693" y="917394"/>
                    <a:pt x="3012622" y="917418"/>
                  </a:cubicBezTo>
                  <a:cubicBezTo>
                    <a:pt x="3013636" y="966898"/>
                    <a:pt x="3013760" y="981437"/>
                    <a:pt x="3019918" y="1364908"/>
                  </a:cubicBezTo>
                  <a:close/>
                  <a:moveTo>
                    <a:pt x="2624371" y="447032"/>
                  </a:moveTo>
                  <a:cubicBezTo>
                    <a:pt x="3063846" y="447032"/>
                    <a:pt x="3004237" y="431948"/>
                    <a:pt x="3004682" y="484296"/>
                  </a:cubicBezTo>
                  <a:cubicBezTo>
                    <a:pt x="3008194" y="967664"/>
                    <a:pt x="3043490" y="894026"/>
                    <a:pt x="2921081" y="894026"/>
                  </a:cubicBezTo>
                  <a:cubicBezTo>
                    <a:pt x="2775570" y="894026"/>
                    <a:pt x="2771835" y="891529"/>
                    <a:pt x="2624346" y="891529"/>
                  </a:cubicBezTo>
                  <a:cubicBezTo>
                    <a:pt x="2619869" y="891504"/>
                    <a:pt x="2600873" y="447032"/>
                    <a:pt x="2624371" y="447032"/>
                  </a:cubicBezTo>
                  <a:close/>
                  <a:moveTo>
                    <a:pt x="2614230" y="1833885"/>
                  </a:moveTo>
                  <a:cubicBezTo>
                    <a:pt x="2614279" y="1841748"/>
                    <a:pt x="2299068" y="1841179"/>
                    <a:pt x="2223481" y="1840141"/>
                  </a:cubicBezTo>
                  <a:cubicBezTo>
                    <a:pt x="2215788" y="1398636"/>
                    <a:pt x="2217050" y="1517920"/>
                    <a:pt x="2214626" y="1389586"/>
                  </a:cubicBezTo>
                  <a:cubicBezTo>
                    <a:pt x="2397411" y="1392429"/>
                    <a:pt x="2462808" y="1387780"/>
                    <a:pt x="2609036" y="1387583"/>
                  </a:cubicBezTo>
                  <a:cubicBezTo>
                    <a:pt x="2609036" y="1389363"/>
                    <a:pt x="2613982" y="1771424"/>
                    <a:pt x="2614230" y="1833885"/>
                  </a:cubicBezTo>
                  <a:close/>
                  <a:moveTo>
                    <a:pt x="2608689" y="1364611"/>
                  </a:moveTo>
                  <a:cubicBezTo>
                    <a:pt x="2157391" y="1365279"/>
                    <a:pt x="2214453" y="1385308"/>
                    <a:pt x="2213562" y="1327619"/>
                  </a:cubicBezTo>
                  <a:cubicBezTo>
                    <a:pt x="2211361" y="1186031"/>
                    <a:pt x="2211287" y="1156185"/>
                    <a:pt x="2208665" y="990141"/>
                  </a:cubicBezTo>
                  <a:cubicBezTo>
                    <a:pt x="2207181" y="892419"/>
                    <a:pt x="2138692" y="914649"/>
                    <a:pt x="2601393" y="914476"/>
                  </a:cubicBezTo>
                  <a:cubicBezTo>
                    <a:pt x="2602629" y="970582"/>
                    <a:pt x="2608665" y="1362756"/>
                    <a:pt x="2608689" y="1364611"/>
                  </a:cubicBezTo>
                  <a:close/>
                  <a:moveTo>
                    <a:pt x="2593231" y="446958"/>
                  </a:moveTo>
                  <a:cubicBezTo>
                    <a:pt x="2594665" y="749842"/>
                    <a:pt x="2597905" y="774619"/>
                    <a:pt x="2600824" y="891529"/>
                  </a:cubicBezTo>
                  <a:cubicBezTo>
                    <a:pt x="2316703" y="891653"/>
                    <a:pt x="2260507" y="891925"/>
                    <a:pt x="2207156" y="893235"/>
                  </a:cubicBezTo>
                  <a:cubicBezTo>
                    <a:pt x="2201739" y="538795"/>
                    <a:pt x="2203025" y="611270"/>
                    <a:pt x="2199192" y="444015"/>
                  </a:cubicBezTo>
                  <a:cubicBezTo>
                    <a:pt x="2391821" y="438822"/>
                    <a:pt x="2467235" y="446315"/>
                    <a:pt x="2593231" y="446958"/>
                  </a:cubicBezTo>
                  <a:close/>
                  <a:moveTo>
                    <a:pt x="2196817" y="1496754"/>
                  </a:moveTo>
                  <a:cubicBezTo>
                    <a:pt x="2207181" y="1893626"/>
                    <a:pt x="2211089" y="1839968"/>
                    <a:pt x="2179602" y="1839424"/>
                  </a:cubicBezTo>
                  <a:cubicBezTo>
                    <a:pt x="1811831" y="1832525"/>
                    <a:pt x="1810792" y="1845457"/>
                    <a:pt x="1810594" y="1833687"/>
                  </a:cubicBezTo>
                  <a:cubicBezTo>
                    <a:pt x="1801838" y="1309494"/>
                    <a:pt x="1771712" y="1388300"/>
                    <a:pt x="1882867" y="1387855"/>
                  </a:cubicBezTo>
                  <a:cubicBezTo>
                    <a:pt x="2019078" y="1387311"/>
                    <a:pt x="2082867" y="1387138"/>
                    <a:pt x="2179231" y="1388943"/>
                  </a:cubicBezTo>
                  <a:cubicBezTo>
                    <a:pt x="2199662" y="1389338"/>
                    <a:pt x="2193577" y="1372425"/>
                    <a:pt x="2196817" y="1496754"/>
                  </a:cubicBezTo>
                  <a:close/>
                  <a:moveTo>
                    <a:pt x="2188408" y="990537"/>
                  </a:moveTo>
                  <a:cubicBezTo>
                    <a:pt x="2194987" y="1411197"/>
                    <a:pt x="2199118" y="1366317"/>
                    <a:pt x="2179602" y="1365946"/>
                  </a:cubicBezTo>
                  <a:cubicBezTo>
                    <a:pt x="1746756" y="1357811"/>
                    <a:pt x="1800552" y="1386569"/>
                    <a:pt x="1799637" y="1327668"/>
                  </a:cubicBezTo>
                  <a:cubicBezTo>
                    <a:pt x="1797015" y="1160314"/>
                    <a:pt x="1801022" y="1160809"/>
                    <a:pt x="1798351" y="990092"/>
                  </a:cubicBezTo>
                  <a:cubicBezTo>
                    <a:pt x="1796669" y="883641"/>
                    <a:pt x="1737332" y="929065"/>
                    <a:pt x="2179677" y="916973"/>
                  </a:cubicBezTo>
                  <a:cubicBezTo>
                    <a:pt x="2190386" y="916677"/>
                    <a:pt x="2187122" y="905698"/>
                    <a:pt x="2188408" y="990537"/>
                  </a:cubicBezTo>
                  <a:close/>
                  <a:moveTo>
                    <a:pt x="2178935" y="444584"/>
                  </a:moveTo>
                  <a:cubicBezTo>
                    <a:pt x="2190238" y="943778"/>
                    <a:pt x="2189249" y="893705"/>
                    <a:pt x="2179157" y="893952"/>
                  </a:cubicBezTo>
                  <a:cubicBezTo>
                    <a:pt x="2081556" y="896771"/>
                    <a:pt x="2064440" y="895757"/>
                    <a:pt x="1882793" y="896252"/>
                  </a:cubicBezTo>
                  <a:cubicBezTo>
                    <a:pt x="1768893" y="896549"/>
                    <a:pt x="1801022" y="971299"/>
                    <a:pt x="1788334" y="483826"/>
                  </a:cubicBezTo>
                  <a:cubicBezTo>
                    <a:pt x="1786627" y="416246"/>
                    <a:pt x="1740152" y="457170"/>
                    <a:pt x="2178935" y="444584"/>
                  </a:cubicBezTo>
                  <a:close/>
                  <a:moveTo>
                    <a:pt x="1790362" y="1834132"/>
                  </a:moveTo>
                  <a:cubicBezTo>
                    <a:pt x="1790510" y="1843380"/>
                    <a:pt x="1397659" y="1836753"/>
                    <a:pt x="1397535" y="1833391"/>
                  </a:cubicBezTo>
                  <a:cubicBezTo>
                    <a:pt x="1378762" y="1313722"/>
                    <a:pt x="1385069" y="1387014"/>
                    <a:pt x="1437901" y="1387014"/>
                  </a:cubicBezTo>
                  <a:cubicBezTo>
                    <a:pt x="1579454" y="1387014"/>
                    <a:pt x="1583288" y="1388151"/>
                    <a:pt x="1734537" y="1388151"/>
                  </a:cubicBezTo>
                  <a:cubicBezTo>
                    <a:pt x="1794418" y="1388151"/>
                    <a:pt x="1781161" y="1315923"/>
                    <a:pt x="1790362" y="1834132"/>
                  </a:cubicBezTo>
                  <a:close/>
                  <a:moveTo>
                    <a:pt x="1778118" y="990488"/>
                  </a:moveTo>
                  <a:cubicBezTo>
                    <a:pt x="1784970" y="1426627"/>
                    <a:pt x="1790362" y="1365204"/>
                    <a:pt x="1734537" y="1365204"/>
                  </a:cubicBezTo>
                  <a:cubicBezTo>
                    <a:pt x="1335947" y="1365204"/>
                    <a:pt x="1390387" y="1374181"/>
                    <a:pt x="1389669" y="1327619"/>
                  </a:cubicBezTo>
                  <a:cubicBezTo>
                    <a:pt x="1382175" y="849245"/>
                    <a:pt x="1362116" y="917765"/>
                    <a:pt x="1437901" y="917765"/>
                  </a:cubicBezTo>
                  <a:cubicBezTo>
                    <a:pt x="1842402" y="917765"/>
                    <a:pt x="1776758" y="903151"/>
                    <a:pt x="1778118" y="990488"/>
                  </a:cubicBezTo>
                  <a:close/>
                  <a:moveTo>
                    <a:pt x="1437901" y="444880"/>
                  </a:moveTo>
                  <a:cubicBezTo>
                    <a:pt x="1741265" y="444955"/>
                    <a:pt x="1742081" y="444955"/>
                    <a:pt x="1767087" y="445004"/>
                  </a:cubicBezTo>
                  <a:cubicBezTo>
                    <a:pt x="1769462" y="543641"/>
                    <a:pt x="1776412" y="894546"/>
                    <a:pt x="1776461" y="896499"/>
                  </a:cubicBezTo>
                  <a:cubicBezTo>
                    <a:pt x="1648734" y="896623"/>
                    <a:pt x="1764787" y="896623"/>
                    <a:pt x="1381161" y="894694"/>
                  </a:cubicBezTo>
                  <a:cubicBezTo>
                    <a:pt x="1372776" y="363305"/>
                    <a:pt x="1356056" y="444880"/>
                    <a:pt x="1437901" y="444880"/>
                  </a:cubicBezTo>
                  <a:close/>
                  <a:moveTo>
                    <a:pt x="1371119" y="1496556"/>
                  </a:moveTo>
                  <a:cubicBezTo>
                    <a:pt x="1371713" y="1611266"/>
                    <a:pt x="1373147" y="1721030"/>
                    <a:pt x="1377228" y="1834281"/>
                  </a:cubicBezTo>
                  <a:cubicBezTo>
                    <a:pt x="1377327" y="1836926"/>
                    <a:pt x="985465" y="1852381"/>
                    <a:pt x="985465" y="1834380"/>
                  </a:cubicBezTo>
                  <a:cubicBezTo>
                    <a:pt x="985465" y="1350418"/>
                    <a:pt x="962536" y="1389042"/>
                    <a:pt x="992984" y="1389239"/>
                  </a:cubicBezTo>
                  <a:cubicBezTo>
                    <a:pt x="1446137" y="1392330"/>
                    <a:pt x="1370352" y="1348983"/>
                    <a:pt x="1371119" y="1496556"/>
                  </a:cubicBezTo>
                  <a:close/>
                  <a:moveTo>
                    <a:pt x="1362413" y="990586"/>
                  </a:moveTo>
                  <a:cubicBezTo>
                    <a:pt x="1369313" y="1433106"/>
                    <a:pt x="1395086" y="1363399"/>
                    <a:pt x="1289472" y="1365402"/>
                  </a:cubicBezTo>
                  <a:cubicBezTo>
                    <a:pt x="920488" y="1371856"/>
                    <a:pt x="977055" y="1374304"/>
                    <a:pt x="976338" y="1327668"/>
                  </a:cubicBezTo>
                  <a:cubicBezTo>
                    <a:pt x="969116" y="866258"/>
                    <a:pt x="964985" y="917270"/>
                    <a:pt x="993207" y="916825"/>
                  </a:cubicBezTo>
                  <a:cubicBezTo>
                    <a:pt x="1436837" y="909654"/>
                    <a:pt x="1361077" y="905995"/>
                    <a:pt x="1362413" y="990586"/>
                  </a:cubicBezTo>
                  <a:close/>
                  <a:moveTo>
                    <a:pt x="993108" y="443842"/>
                  </a:moveTo>
                  <a:cubicBezTo>
                    <a:pt x="1410372" y="441320"/>
                    <a:pt x="1353261" y="432121"/>
                    <a:pt x="1354275" y="487980"/>
                  </a:cubicBezTo>
                  <a:cubicBezTo>
                    <a:pt x="1356377" y="602715"/>
                    <a:pt x="1357614" y="686392"/>
                    <a:pt x="1360904" y="894546"/>
                  </a:cubicBezTo>
                  <a:cubicBezTo>
                    <a:pt x="1266271" y="893829"/>
                    <a:pt x="1190585" y="890861"/>
                    <a:pt x="971243" y="894200"/>
                  </a:cubicBezTo>
                  <a:cubicBezTo>
                    <a:pt x="965109" y="382172"/>
                    <a:pt x="948364" y="444089"/>
                    <a:pt x="993108" y="443842"/>
                  </a:cubicBezTo>
                  <a:close/>
                  <a:moveTo>
                    <a:pt x="965208" y="1834380"/>
                  </a:moveTo>
                  <a:cubicBezTo>
                    <a:pt x="965208" y="1845581"/>
                    <a:pt x="999390" y="1840784"/>
                    <a:pt x="573395" y="1840388"/>
                  </a:cubicBezTo>
                  <a:cubicBezTo>
                    <a:pt x="573988" y="1636982"/>
                    <a:pt x="568498" y="1504815"/>
                    <a:pt x="566271" y="1389462"/>
                  </a:cubicBezTo>
                  <a:cubicBezTo>
                    <a:pt x="689719" y="1389413"/>
                    <a:pt x="807256" y="1388201"/>
                    <a:pt x="957194" y="1389042"/>
                  </a:cubicBezTo>
                  <a:cubicBezTo>
                    <a:pt x="959568" y="1508227"/>
                    <a:pt x="965208" y="1618807"/>
                    <a:pt x="965208" y="1834380"/>
                  </a:cubicBezTo>
                  <a:close/>
                  <a:moveTo>
                    <a:pt x="956081" y="1328064"/>
                  </a:moveTo>
                  <a:cubicBezTo>
                    <a:pt x="956872" y="1377964"/>
                    <a:pt x="1020884" y="1366268"/>
                    <a:pt x="565801" y="1366490"/>
                  </a:cubicBezTo>
                  <a:cubicBezTo>
                    <a:pt x="560879" y="1088531"/>
                    <a:pt x="559024" y="1055743"/>
                    <a:pt x="557590" y="917839"/>
                  </a:cubicBezTo>
                  <a:cubicBezTo>
                    <a:pt x="837258" y="918037"/>
                    <a:pt x="883338" y="918309"/>
                    <a:pt x="951258" y="917443"/>
                  </a:cubicBezTo>
                  <a:cubicBezTo>
                    <a:pt x="954720" y="1175151"/>
                    <a:pt x="954300" y="1213923"/>
                    <a:pt x="956081" y="1328064"/>
                  </a:cubicBezTo>
                  <a:close/>
                  <a:moveTo>
                    <a:pt x="942329" y="444089"/>
                  </a:moveTo>
                  <a:cubicBezTo>
                    <a:pt x="949551" y="670888"/>
                    <a:pt x="947325" y="602096"/>
                    <a:pt x="950961" y="894496"/>
                  </a:cubicBezTo>
                  <a:cubicBezTo>
                    <a:pt x="890684" y="895238"/>
                    <a:pt x="867953" y="895090"/>
                    <a:pt x="557392" y="894892"/>
                  </a:cubicBezTo>
                  <a:cubicBezTo>
                    <a:pt x="556254" y="753823"/>
                    <a:pt x="558703" y="791359"/>
                    <a:pt x="551629" y="446537"/>
                  </a:cubicBezTo>
                  <a:cubicBezTo>
                    <a:pt x="678070" y="446463"/>
                    <a:pt x="576783" y="445573"/>
                    <a:pt x="942329" y="444089"/>
                  </a:cubicBezTo>
                  <a:close/>
                  <a:moveTo>
                    <a:pt x="251753" y="444312"/>
                  </a:moveTo>
                  <a:cubicBezTo>
                    <a:pt x="397189" y="444312"/>
                    <a:pt x="396348" y="446339"/>
                    <a:pt x="531347" y="446488"/>
                  </a:cubicBezTo>
                  <a:cubicBezTo>
                    <a:pt x="538619" y="802733"/>
                    <a:pt x="535972" y="757656"/>
                    <a:pt x="537135" y="894843"/>
                  </a:cubicBezTo>
                  <a:cubicBezTo>
                    <a:pt x="258505" y="894645"/>
                    <a:pt x="214602" y="894472"/>
                    <a:pt x="146311" y="894991"/>
                  </a:cubicBezTo>
                  <a:cubicBezTo>
                    <a:pt x="140894" y="351238"/>
                    <a:pt x="102581" y="444312"/>
                    <a:pt x="251753" y="444312"/>
                  </a:cubicBezTo>
                  <a:close/>
                  <a:moveTo>
                    <a:pt x="251753" y="917616"/>
                  </a:moveTo>
                  <a:cubicBezTo>
                    <a:pt x="591921" y="917839"/>
                    <a:pt x="536788" y="893532"/>
                    <a:pt x="538297" y="990586"/>
                  </a:cubicBezTo>
                  <a:cubicBezTo>
                    <a:pt x="540969" y="1162268"/>
                    <a:pt x="542255" y="1159375"/>
                    <a:pt x="544901" y="1328015"/>
                  </a:cubicBezTo>
                  <a:cubicBezTo>
                    <a:pt x="545767" y="1383330"/>
                    <a:pt x="607083" y="1366021"/>
                    <a:pt x="152544" y="1365798"/>
                  </a:cubicBezTo>
                  <a:cubicBezTo>
                    <a:pt x="143492" y="835077"/>
                    <a:pt x="117669" y="917616"/>
                    <a:pt x="251753" y="917616"/>
                  </a:cubicBezTo>
                  <a:close/>
                  <a:moveTo>
                    <a:pt x="160063" y="1833193"/>
                  </a:moveTo>
                  <a:cubicBezTo>
                    <a:pt x="158406" y="1305785"/>
                    <a:pt x="113984" y="1388745"/>
                    <a:pt x="251753" y="1388819"/>
                  </a:cubicBezTo>
                  <a:cubicBezTo>
                    <a:pt x="380642" y="1388819"/>
                    <a:pt x="401394" y="1389462"/>
                    <a:pt x="545965" y="1389462"/>
                  </a:cubicBezTo>
                  <a:cubicBezTo>
                    <a:pt x="548562" y="1525833"/>
                    <a:pt x="553682" y="1630899"/>
                    <a:pt x="553063" y="1840388"/>
                  </a:cubicBezTo>
                  <a:cubicBezTo>
                    <a:pt x="550590" y="1840388"/>
                    <a:pt x="160088" y="1840388"/>
                    <a:pt x="160063" y="1833193"/>
                  </a:cubicBezTo>
                  <a:close/>
                  <a:moveTo>
                    <a:pt x="164565" y="2171017"/>
                  </a:moveTo>
                  <a:cubicBezTo>
                    <a:pt x="162834" y="2079006"/>
                    <a:pt x="160583" y="1954183"/>
                    <a:pt x="160187" y="1861950"/>
                  </a:cubicBezTo>
                  <a:cubicBezTo>
                    <a:pt x="385787" y="1861036"/>
                    <a:pt x="366445" y="1863335"/>
                    <a:pt x="553039" y="1863335"/>
                  </a:cubicBezTo>
                  <a:cubicBezTo>
                    <a:pt x="552445" y="2336219"/>
                    <a:pt x="571268" y="2310206"/>
                    <a:pt x="548216" y="2310206"/>
                  </a:cubicBezTo>
                  <a:cubicBezTo>
                    <a:pt x="86727" y="2310206"/>
                    <a:pt x="167830" y="2346457"/>
                    <a:pt x="164565" y="2171017"/>
                  </a:cubicBezTo>
                  <a:close/>
                  <a:moveTo>
                    <a:pt x="167459" y="2339706"/>
                  </a:moveTo>
                  <a:cubicBezTo>
                    <a:pt x="167310" y="2330779"/>
                    <a:pt x="559717" y="2330310"/>
                    <a:pt x="559865" y="2340102"/>
                  </a:cubicBezTo>
                  <a:cubicBezTo>
                    <a:pt x="567632" y="2835414"/>
                    <a:pt x="582720" y="2781780"/>
                    <a:pt x="548191" y="2781780"/>
                  </a:cubicBezTo>
                  <a:cubicBezTo>
                    <a:pt x="276907" y="2781730"/>
                    <a:pt x="228725" y="2781557"/>
                    <a:pt x="175572" y="2782052"/>
                  </a:cubicBezTo>
                  <a:cubicBezTo>
                    <a:pt x="174211" y="2727874"/>
                    <a:pt x="167682" y="2353702"/>
                    <a:pt x="167459" y="2339706"/>
                  </a:cubicBezTo>
                  <a:close/>
                  <a:moveTo>
                    <a:pt x="183783" y="3182955"/>
                  </a:moveTo>
                  <a:cubicBezTo>
                    <a:pt x="178193" y="2736035"/>
                    <a:pt x="153558" y="2804702"/>
                    <a:pt x="251753" y="2804702"/>
                  </a:cubicBezTo>
                  <a:cubicBezTo>
                    <a:pt x="272307" y="2804702"/>
                    <a:pt x="552099" y="2804752"/>
                    <a:pt x="569561" y="2804776"/>
                  </a:cubicBezTo>
                  <a:cubicBezTo>
                    <a:pt x="570971" y="2923418"/>
                    <a:pt x="570031" y="2864938"/>
                    <a:pt x="575893" y="3257903"/>
                  </a:cubicBezTo>
                  <a:cubicBezTo>
                    <a:pt x="112524" y="3258249"/>
                    <a:pt x="184921" y="3272715"/>
                    <a:pt x="183783" y="3182955"/>
                  </a:cubicBezTo>
                  <a:close/>
                  <a:moveTo>
                    <a:pt x="191500" y="3688924"/>
                  </a:moveTo>
                  <a:cubicBezTo>
                    <a:pt x="186826" y="3395313"/>
                    <a:pt x="185886" y="3339009"/>
                    <a:pt x="185045" y="3278155"/>
                  </a:cubicBezTo>
                  <a:cubicBezTo>
                    <a:pt x="339831" y="3276523"/>
                    <a:pt x="399366" y="3280998"/>
                    <a:pt x="576264" y="3280875"/>
                  </a:cubicBezTo>
                  <a:cubicBezTo>
                    <a:pt x="580642" y="3567835"/>
                    <a:pt x="576709" y="3535022"/>
                    <a:pt x="580617" y="3731356"/>
                  </a:cubicBezTo>
                  <a:cubicBezTo>
                    <a:pt x="124669" y="3732840"/>
                    <a:pt x="192218" y="3735288"/>
                    <a:pt x="191500" y="3688924"/>
                  </a:cubicBezTo>
                  <a:close/>
                  <a:moveTo>
                    <a:pt x="198550" y="4194993"/>
                  </a:moveTo>
                  <a:cubicBezTo>
                    <a:pt x="187271" y="3678490"/>
                    <a:pt x="175522" y="3751262"/>
                    <a:pt x="251777" y="3751262"/>
                  </a:cubicBezTo>
                  <a:cubicBezTo>
                    <a:pt x="397659" y="3751262"/>
                    <a:pt x="400380" y="3754353"/>
                    <a:pt x="548240" y="3754353"/>
                  </a:cubicBezTo>
                  <a:cubicBezTo>
                    <a:pt x="586751" y="3754353"/>
                    <a:pt x="585985" y="3682668"/>
                    <a:pt x="590857" y="4194152"/>
                  </a:cubicBezTo>
                  <a:cubicBezTo>
                    <a:pt x="590956" y="4205403"/>
                    <a:pt x="598624" y="4202485"/>
                    <a:pt x="548240" y="4202485"/>
                  </a:cubicBezTo>
                  <a:cubicBezTo>
                    <a:pt x="157417" y="4202485"/>
                    <a:pt x="198748" y="4203771"/>
                    <a:pt x="198550" y="4194993"/>
                  </a:cubicBezTo>
                  <a:close/>
                  <a:moveTo>
                    <a:pt x="199217" y="4224764"/>
                  </a:moveTo>
                  <a:cubicBezTo>
                    <a:pt x="259915" y="4224715"/>
                    <a:pt x="589274" y="4225506"/>
                    <a:pt x="591129" y="4225506"/>
                  </a:cubicBezTo>
                  <a:cubicBezTo>
                    <a:pt x="596373" y="4746312"/>
                    <a:pt x="621305" y="4675419"/>
                    <a:pt x="548216" y="4675419"/>
                  </a:cubicBezTo>
                  <a:cubicBezTo>
                    <a:pt x="253360" y="4675369"/>
                    <a:pt x="236986" y="4675394"/>
                    <a:pt x="203843" y="4675319"/>
                  </a:cubicBezTo>
                  <a:cubicBezTo>
                    <a:pt x="201518" y="4507125"/>
                    <a:pt x="205253" y="4500547"/>
                    <a:pt x="199217" y="4224764"/>
                  </a:cubicBezTo>
                  <a:close/>
                  <a:moveTo>
                    <a:pt x="214132" y="5148550"/>
                  </a:moveTo>
                  <a:cubicBezTo>
                    <a:pt x="205178" y="4709072"/>
                    <a:pt x="205995" y="4827714"/>
                    <a:pt x="204164" y="4698267"/>
                  </a:cubicBezTo>
                  <a:cubicBezTo>
                    <a:pt x="629121" y="4699354"/>
                    <a:pt x="598747" y="4695843"/>
                    <a:pt x="598821" y="4701555"/>
                  </a:cubicBezTo>
                  <a:cubicBezTo>
                    <a:pt x="606811" y="5212717"/>
                    <a:pt x="628700" y="5145682"/>
                    <a:pt x="548191" y="5145682"/>
                  </a:cubicBezTo>
                  <a:cubicBezTo>
                    <a:pt x="387147" y="5145706"/>
                    <a:pt x="385465" y="5149341"/>
                    <a:pt x="214132" y="5148550"/>
                  </a:cubicBezTo>
                  <a:close/>
                  <a:moveTo>
                    <a:pt x="214627" y="5171521"/>
                  </a:moveTo>
                  <a:cubicBezTo>
                    <a:pt x="349700" y="5172115"/>
                    <a:pt x="369586" y="5169296"/>
                    <a:pt x="606143" y="5168579"/>
                  </a:cubicBezTo>
                  <a:cubicBezTo>
                    <a:pt x="614552" y="5705012"/>
                    <a:pt x="634167" y="5618590"/>
                    <a:pt x="548216" y="5618590"/>
                  </a:cubicBezTo>
                  <a:cubicBezTo>
                    <a:pt x="399935" y="5618590"/>
                    <a:pt x="399786" y="5621385"/>
                    <a:pt x="251753" y="5621385"/>
                  </a:cubicBezTo>
                  <a:cubicBezTo>
                    <a:pt x="207058" y="5621385"/>
                    <a:pt x="225411" y="5679148"/>
                    <a:pt x="214627" y="5171521"/>
                  </a:cubicBezTo>
                  <a:close/>
                  <a:moveTo>
                    <a:pt x="224867" y="6051095"/>
                  </a:moveTo>
                  <a:cubicBezTo>
                    <a:pt x="217496" y="5578780"/>
                    <a:pt x="217422" y="5644332"/>
                    <a:pt x="251753" y="5644332"/>
                  </a:cubicBezTo>
                  <a:cubicBezTo>
                    <a:pt x="675596" y="5644332"/>
                    <a:pt x="614181" y="5614140"/>
                    <a:pt x="615789" y="5713964"/>
                  </a:cubicBezTo>
                  <a:cubicBezTo>
                    <a:pt x="618361" y="5878622"/>
                    <a:pt x="615220" y="5883024"/>
                    <a:pt x="617867" y="6051441"/>
                  </a:cubicBezTo>
                  <a:cubicBezTo>
                    <a:pt x="618634" y="6099833"/>
                    <a:pt x="632485" y="6089571"/>
                    <a:pt x="548240" y="6089571"/>
                  </a:cubicBezTo>
                  <a:cubicBezTo>
                    <a:pt x="173568" y="6089571"/>
                    <a:pt x="225683" y="6104110"/>
                    <a:pt x="224867" y="6051095"/>
                  </a:cubicBezTo>
                  <a:close/>
                  <a:moveTo>
                    <a:pt x="233845" y="6557262"/>
                  </a:moveTo>
                  <a:cubicBezTo>
                    <a:pt x="221478" y="6041921"/>
                    <a:pt x="217768" y="6113136"/>
                    <a:pt x="251753" y="6113136"/>
                  </a:cubicBezTo>
                  <a:cubicBezTo>
                    <a:pt x="694815" y="6113136"/>
                    <a:pt x="618460" y="6083908"/>
                    <a:pt x="620192" y="6220180"/>
                  </a:cubicBezTo>
                  <a:cubicBezTo>
                    <a:pt x="621552" y="6328263"/>
                    <a:pt x="623234" y="6450341"/>
                    <a:pt x="626054" y="6557905"/>
                  </a:cubicBezTo>
                  <a:cubicBezTo>
                    <a:pt x="626227" y="6564829"/>
                    <a:pt x="637877" y="6562801"/>
                    <a:pt x="548240" y="6562801"/>
                  </a:cubicBezTo>
                  <a:cubicBezTo>
                    <a:pt x="207998" y="6562801"/>
                    <a:pt x="234290" y="6576524"/>
                    <a:pt x="233845" y="6557262"/>
                  </a:cubicBezTo>
                  <a:close/>
                  <a:moveTo>
                    <a:pt x="243417" y="7037737"/>
                  </a:moveTo>
                  <a:cubicBezTo>
                    <a:pt x="235181" y="6537752"/>
                    <a:pt x="225139" y="6589852"/>
                    <a:pt x="251753" y="6589852"/>
                  </a:cubicBezTo>
                  <a:cubicBezTo>
                    <a:pt x="701344" y="6589852"/>
                    <a:pt x="626548" y="6537431"/>
                    <a:pt x="629517" y="6726446"/>
                  </a:cubicBezTo>
                  <a:cubicBezTo>
                    <a:pt x="632138" y="6894196"/>
                    <a:pt x="633993" y="6891451"/>
                    <a:pt x="636516" y="7038084"/>
                  </a:cubicBezTo>
                  <a:cubicBezTo>
                    <a:pt x="588483" y="7037886"/>
                    <a:pt x="266544" y="7037737"/>
                    <a:pt x="243417" y="7037737"/>
                  </a:cubicBezTo>
                  <a:close/>
                  <a:moveTo>
                    <a:pt x="251753" y="7060685"/>
                  </a:moveTo>
                  <a:cubicBezTo>
                    <a:pt x="600207" y="7060907"/>
                    <a:pt x="595408" y="7060882"/>
                    <a:pt x="636912" y="7061080"/>
                  </a:cubicBezTo>
                  <a:cubicBezTo>
                    <a:pt x="640325" y="7299500"/>
                    <a:pt x="639237" y="7288719"/>
                    <a:pt x="643120" y="7508371"/>
                  </a:cubicBezTo>
                  <a:cubicBezTo>
                    <a:pt x="544036" y="7507209"/>
                    <a:pt x="400256" y="7508495"/>
                    <a:pt x="251456" y="7508495"/>
                  </a:cubicBezTo>
                  <a:cubicBezTo>
                    <a:pt x="249180" y="7025893"/>
                    <a:pt x="233672" y="7060685"/>
                    <a:pt x="251753" y="7060685"/>
                  </a:cubicBezTo>
                  <a:close/>
                  <a:moveTo>
                    <a:pt x="251753" y="7531417"/>
                  </a:moveTo>
                  <a:cubicBezTo>
                    <a:pt x="704609" y="7531417"/>
                    <a:pt x="643244" y="7516061"/>
                    <a:pt x="644258" y="7570437"/>
                  </a:cubicBezTo>
                  <a:cubicBezTo>
                    <a:pt x="653533" y="8062806"/>
                    <a:pt x="671243" y="7982542"/>
                    <a:pt x="548216" y="7982542"/>
                  </a:cubicBezTo>
                  <a:cubicBezTo>
                    <a:pt x="405500" y="7982542"/>
                    <a:pt x="400998" y="7979599"/>
                    <a:pt x="258530" y="7979500"/>
                  </a:cubicBezTo>
                  <a:cubicBezTo>
                    <a:pt x="247226" y="7497392"/>
                    <a:pt x="253509" y="7531417"/>
                    <a:pt x="251753" y="7531417"/>
                  </a:cubicBezTo>
                  <a:close/>
                  <a:moveTo>
                    <a:pt x="262809" y="8414057"/>
                  </a:moveTo>
                  <a:cubicBezTo>
                    <a:pt x="260236" y="8249843"/>
                    <a:pt x="263031" y="8244750"/>
                    <a:pt x="260385" y="8076381"/>
                  </a:cubicBezTo>
                  <a:cubicBezTo>
                    <a:pt x="258827" y="7975074"/>
                    <a:pt x="193108" y="8003708"/>
                    <a:pt x="648339" y="8005711"/>
                  </a:cubicBezTo>
                  <a:cubicBezTo>
                    <a:pt x="650392" y="8237726"/>
                    <a:pt x="656304" y="8238741"/>
                    <a:pt x="658802" y="8453497"/>
                  </a:cubicBezTo>
                  <a:cubicBezTo>
                    <a:pt x="212475" y="8445485"/>
                    <a:pt x="263872" y="8482057"/>
                    <a:pt x="262809" y="8414057"/>
                  </a:cubicBezTo>
                  <a:close/>
                  <a:moveTo>
                    <a:pt x="270427" y="8920026"/>
                  </a:moveTo>
                  <a:cubicBezTo>
                    <a:pt x="267904" y="8799382"/>
                    <a:pt x="266371" y="8709449"/>
                    <a:pt x="265060" y="8582796"/>
                  </a:cubicBezTo>
                  <a:cubicBezTo>
                    <a:pt x="263675" y="8449590"/>
                    <a:pt x="236220" y="8480029"/>
                    <a:pt x="400157" y="8476938"/>
                  </a:cubicBezTo>
                  <a:cubicBezTo>
                    <a:pt x="506761" y="8475059"/>
                    <a:pt x="596447" y="8475331"/>
                    <a:pt x="659049" y="8476493"/>
                  </a:cubicBezTo>
                  <a:cubicBezTo>
                    <a:pt x="660162" y="8604877"/>
                    <a:pt x="656007" y="8667660"/>
                    <a:pt x="664144" y="8927963"/>
                  </a:cubicBezTo>
                  <a:cubicBezTo>
                    <a:pt x="235305" y="8927963"/>
                    <a:pt x="270526" y="8924353"/>
                    <a:pt x="270427" y="8920026"/>
                  </a:cubicBezTo>
                  <a:close/>
                  <a:moveTo>
                    <a:pt x="271021" y="8947794"/>
                  </a:moveTo>
                  <a:cubicBezTo>
                    <a:pt x="402952" y="8948067"/>
                    <a:pt x="362289" y="8950910"/>
                    <a:pt x="664862" y="8950910"/>
                  </a:cubicBezTo>
                  <a:cubicBezTo>
                    <a:pt x="671490" y="9166903"/>
                    <a:pt x="667706" y="9250827"/>
                    <a:pt x="669635" y="9397905"/>
                  </a:cubicBezTo>
                  <a:cubicBezTo>
                    <a:pt x="274558" y="9399512"/>
                    <a:pt x="407602" y="9400328"/>
                    <a:pt x="279851" y="9400649"/>
                  </a:cubicBezTo>
                  <a:cubicBezTo>
                    <a:pt x="279826" y="9398127"/>
                    <a:pt x="271070" y="8949698"/>
                    <a:pt x="271021" y="8947794"/>
                  </a:cubicBezTo>
                  <a:close/>
                  <a:moveTo>
                    <a:pt x="280271" y="9426440"/>
                  </a:moveTo>
                  <a:cubicBezTo>
                    <a:pt x="280222" y="9423250"/>
                    <a:pt x="246534" y="9422756"/>
                    <a:pt x="669957" y="9420877"/>
                  </a:cubicBezTo>
                  <a:cubicBezTo>
                    <a:pt x="672628" y="9594091"/>
                    <a:pt x="676932" y="9601558"/>
                    <a:pt x="680197" y="9873361"/>
                  </a:cubicBezTo>
                  <a:cubicBezTo>
                    <a:pt x="506638" y="9872742"/>
                    <a:pt x="411980" y="9873558"/>
                    <a:pt x="287048" y="9873658"/>
                  </a:cubicBezTo>
                  <a:cubicBezTo>
                    <a:pt x="283932" y="9727173"/>
                    <a:pt x="282621" y="9573197"/>
                    <a:pt x="280271" y="9426440"/>
                  </a:cubicBezTo>
                  <a:close/>
                  <a:moveTo>
                    <a:pt x="293529" y="10270703"/>
                  </a:moveTo>
                  <a:cubicBezTo>
                    <a:pt x="291674" y="9820271"/>
                    <a:pt x="252767" y="9896975"/>
                    <a:pt x="400009" y="9896382"/>
                  </a:cubicBezTo>
                  <a:cubicBezTo>
                    <a:pt x="500627" y="9896110"/>
                    <a:pt x="567508" y="9896011"/>
                    <a:pt x="680469" y="9896333"/>
                  </a:cubicBezTo>
                  <a:cubicBezTo>
                    <a:pt x="685861" y="10382866"/>
                    <a:pt x="680543" y="9790302"/>
                    <a:pt x="684624" y="10346171"/>
                  </a:cubicBezTo>
                  <a:cubicBezTo>
                    <a:pt x="215962" y="10348619"/>
                    <a:pt x="293900" y="10357792"/>
                    <a:pt x="293529" y="10270703"/>
                  </a:cubicBezTo>
                  <a:close/>
                  <a:moveTo>
                    <a:pt x="300875" y="10776969"/>
                  </a:moveTo>
                  <a:cubicBezTo>
                    <a:pt x="293133" y="10283042"/>
                    <a:pt x="263254" y="10363949"/>
                    <a:pt x="399737" y="10367510"/>
                  </a:cubicBezTo>
                  <a:cubicBezTo>
                    <a:pt x="483907" y="10369810"/>
                    <a:pt x="554943" y="10369810"/>
                    <a:pt x="684822" y="10369167"/>
                  </a:cubicBezTo>
                  <a:cubicBezTo>
                    <a:pt x="687221" y="10612310"/>
                    <a:pt x="693009" y="10598018"/>
                    <a:pt x="695581" y="10815618"/>
                  </a:cubicBezTo>
                  <a:cubicBezTo>
                    <a:pt x="243145" y="10810128"/>
                    <a:pt x="301913" y="10840518"/>
                    <a:pt x="300875" y="10776969"/>
                  </a:cubicBezTo>
                  <a:close/>
                  <a:moveTo>
                    <a:pt x="307998" y="11291717"/>
                  </a:moveTo>
                  <a:cubicBezTo>
                    <a:pt x="307578" y="11167883"/>
                    <a:pt x="307751" y="11195354"/>
                    <a:pt x="301938" y="10840840"/>
                  </a:cubicBezTo>
                  <a:cubicBezTo>
                    <a:pt x="421849" y="10840098"/>
                    <a:pt x="454671" y="10835696"/>
                    <a:pt x="695829" y="10838639"/>
                  </a:cubicBezTo>
                  <a:cubicBezTo>
                    <a:pt x="696917" y="10962226"/>
                    <a:pt x="698648" y="11240680"/>
                    <a:pt x="699316" y="11291742"/>
                  </a:cubicBezTo>
                  <a:lnTo>
                    <a:pt x="307998" y="11291717"/>
                  </a:lnTo>
                  <a:close/>
                  <a:moveTo>
                    <a:pt x="696521" y="9420753"/>
                  </a:moveTo>
                  <a:cubicBezTo>
                    <a:pt x="1114206" y="9419047"/>
                    <a:pt x="1082027" y="9424116"/>
                    <a:pt x="1082076" y="9426885"/>
                  </a:cubicBezTo>
                  <a:cubicBezTo>
                    <a:pt x="1090140" y="9942226"/>
                    <a:pt x="1135378" y="9871086"/>
                    <a:pt x="992984" y="9872816"/>
                  </a:cubicBezTo>
                  <a:cubicBezTo>
                    <a:pt x="896670" y="9873856"/>
                    <a:pt x="838619" y="9873831"/>
                    <a:pt x="700503" y="9873435"/>
                  </a:cubicBezTo>
                  <a:cubicBezTo>
                    <a:pt x="694493" y="9385220"/>
                    <a:pt x="682101" y="9420827"/>
                    <a:pt x="696521" y="9420753"/>
                  </a:cubicBezTo>
                  <a:close/>
                  <a:moveTo>
                    <a:pt x="704708" y="10270753"/>
                  </a:moveTo>
                  <a:cubicBezTo>
                    <a:pt x="704708" y="9818664"/>
                    <a:pt x="657268" y="9896629"/>
                    <a:pt x="844728" y="9896629"/>
                  </a:cubicBezTo>
                  <a:cubicBezTo>
                    <a:pt x="984476" y="9896629"/>
                    <a:pt x="978935" y="9895393"/>
                    <a:pt x="1092514" y="9894997"/>
                  </a:cubicBezTo>
                  <a:cubicBezTo>
                    <a:pt x="1092019" y="10176591"/>
                    <a:pt x="1096298" y="10218133"/>
                    <a:pt x="1099539" y="10345058"/>
                  </a:cubicBezTo>
                  <a:cubicBezTo>
                    <a:pt x="634859" y="10345553"/>
                    <a:pt x="704708" y="10371294"/>
                    <a:pt x="704708" y="10270753"/>
                  </a:cubicBezTo>
                  <a:close/>
                  <a:moveTo>
                    <a:pt x="715319" y="10776920"/>
                  </a:moveTo>
                  <a:cubicBezTo>
                    <a:pt x="707676" y="10287320"/>
                    <a:pt x="659445" y="10368722"/>
                    <a:pt x="844728" y="10368722"/>
                  </a:cubicBezTo>
                  <a:cubicBezTo>
                    <a:pt x="992489" y="10368722"/>
                    <a:pt x="972133" y="10368203"/>
                    <a:pt x="1100083" y="10368054"/>
                  </a:cubicBezTo>
                  <a:cubicBezTo>
                    <a:pt x="1104634" y="10569928"/>
                    <a:pt x="1100577" y="10595273"/>
                    <a:pt x="1104164" y="10815791"/>
                  </a:cubicBezTo>
                  <a:cubicBezTo>
                    <a:pt x="653855" y="10816261"/>
                    <a:pt x="716135" y="10830083"/>
                    <a:pt x="715319" y="10776920"/>
                  </a:cubicBezTo>
                  <a:close/>
                  <a:moveTo>
                    <a:pt x="719598" y="11291766"/>
                  </a:moveTo>
                  <a:cubicBezTo>
                    <a:pt x="718856" y="11235511"/>
                    <a:pt x="717125" y="10956241"/>
                    <a:pt x="716086" y="10838886"/>
                  </a:cubicBezTo>
                  <a:cubicBezTo>
                    <a:pt x="851876" y="10840444"/>
                    <a:pt x="1001864" y="10838862"/>
                    <a:pt x="1104560" y="10838738"/>
                  </a:cubicBezTo>
                  <a:cubicBezTo>
                    <a:pt x="1110694" y="11215482"/>
                    <a:pt x="1109952" y="11178763"/>
                    <a:pt x="1112524" y="11288279"/>
                  </a:cubicBezTo>
                  <a:cubicBezTo>
                    <a:pt x="973543" y="11288750"/>
                    <a:pt x="1034562" y="11291791"/>
                    <a:pt x="719598" y="11291766"/>
                  </a:cubicBezTo>
                  <a:close/>
                  <a:moveTo>
                    <a:pt x="1117644" y="10270332"/>
                  </a:moveTo>
                  <a:cubicBezTo>
                    <a:pt x="1103570" y="9836097"/>
                    <a:pt x="1110174" y="9894923"/>
                    <a:pt x="1141413" y="9894923"/>
                  </a:cubicBezTo>
                  <a:cubicBezTo>
                    <a:pt x="1561646" y="9894923"/>
                    <a:pt x="1504411" y="9885329"/>
                    <a:pt x="1504609" y="9933102"/>
                  </a:cubicBezTo>
                  <a:cubicBezTo>
                    <a:pt x="1506662" y="10418325"/>
                    <a:pt x="1535180" y="10343253"/>
                    <a:pt x="1437926" y="10343253"/>
                  </a:cubicBezTo>
                  <a:cubicBezTo>
                    <a:pt x="1066420" y="10343253"/>
                    <a:pt x="1120909" y="10371714"/>
                    <a:pt x="1117644" y="10270332"/>
                  </a:cubicBezTo>
                  <a:close/>
                  <a:moveTo>
                    <a:pt x="1123803" y="10777019"/>
                  </a:moveTo>
                  <a:cubicBezTo>
                    <a:pt x="1116556" y="10313555"/>
                    <a:pt x="1116753" y="10368030"/>
                    <a:pt x="1141413" y="10368030"/>
                  </a:cubicBezTo>
                  <a:cubicBezTo>
                    <a:pt x="1576313" y="10368030"/>
                    <a:pt x="1509531" y="10342016"/>
                    <a:pt x="1511064" y="10439837"/>
                  </a:cubicBezTo>
                  <a:cubicBezTo>
                    <a:pt x="1517965" y="10882752"/>
                    <a:pt x="1548660" y="10817892"/>
                    <a:pt x="1437901" y="10817892"/>
                  </a:cubicBezTo>
                  <a:cubicBezTo>
                    <a:pt x="1072603" y="10817892"/>
                    <a:pt x="1124594" y="10826770"/>
                    <a:pt x="1123803" y="10777019"/>
                  </a:cubicBezTo>
                  <a:close/>
                  <a:moveTo>
                    <a:pt x="1525014" y="11283977"/>
                  </a:moveTo>
                  <a:cubicBezTo>
                    <a:pt x="1524990" y="11297305"/>
                    <a:pt x="1558752" y="11288205"/>
                    <a:pt x="1141389" y="11288205"/>
                  </a:cubicBezTo>
                  <a:cubicBezTo>
                    <a:pt x="1128329" y="11288205"/>
                    <a:pt x="1132930" y="11338698"/>
                    <a:pt x="1124792" y="10838688"/>
                  </a:cubicBezTo>
                  <a:cubicBezTo>
                    <a:pt x="1300998" y="10838589"/>
                    <a:pt x="1260483" y="10841161"/>
                    <a:pt x="1520513" y="10840766"/>
                  </a:cubicBezTo>
                  <a:cubicBezTo>
                    <a:pt x="1520562" y="10843659"/>
                    <a:pt x="1525113" y="11201585"/>
                    <a:pt x="1525014" y="11283977"/>
                  </a:cubicBezTo>
                  <a:close/>
                  <a:moveTo>
                    <a:pt x="1528947" y="10270604"/>
                  </a:moveTo>
                  <a:cubicBezTo>
                    <a:pt x="1523456" y="9834044"/>
                    <a:pt x="1503743" y="9897000"/>
                    <a:pt x="1586355" y="9895887"/>
                  </a:cubicBezTo>
                  <a:cubicBezTo>
                    <a:pt x="1968596" y="9890719"/>
                    <a:pt x="1916877" y="9888691"/>
                    <a:pt x="1917990" y="9933374"/>
                  </a:cubicBezTo>
                  <a:cubicBezTo>
                    <a:pt x="1929491" y="10411698"/>
                    <a:pt x="1929219" y="10345231"/>
                    <a:pt x="1882941" y="10344712"/>
                  </a:cubicBezTo>
                  <a:cubicBezTo>
                    <a:pt x="1466370" y="10340211"/>
                    <a:pt x="1530134" y="10367016"/>
                    <a:pt x="1528947" y="10270604"/>
                  </a:cubicBezTo>
                  <a:close/>
                  <a:moveTo>
                    <a:pt x="1539855" y="10776920"/>
                  </a:moveTo>
                  <a:cubicBezTo>
                    <a:pt x="1532459" y="10304406"/>
                    <a:pt x="1504584" y="10366249"/>
                    <a:pt x="1586157" y="10366571"/>
                  </a:cubicBezTo>
                  <a:cubicBezTo>
                    <a:pt x="1986479" y="10368178"/>
                    <a:pt x="1923060" y="10348866"/>
                    <a:pt x="1924470" y="10439837"/>
                  </a:cubicBezTo>
                  <a:cubicBezTo>
                    <a:pt x="1927092" y="10606746"/>
                    <a:pt x="1928526" y="10617750"/>
                    <a:pt x="1931025" y="10777315"/>
                  </a:cubicBezTo>
                  <a:cubicBezTo>
                    <a:pt x="1931841" y="10830627"/>
                    <a:pt x="1968126" y="10817274"/>
                    <a:pt x="1734537" y="10817448"/>
                  </a:cubicBezTo>
                  <a:cubicBezTo>
                    <a:pt x="1503743" y="10817448"/>
                    <a:pt x="1540721" y="10831270"/>
                    <a:pt x="1539855" y="10776920"/>
                  </a:cubicBezTo>
                  <a:close/>
                  <a:moveTo>
                    <a:pt x="1882744" y="11290183"/>
                  </a:moveTo>
                  <a:cubicBezTo>
                    <a:pt x="1790016" y="11290925"/>
                    <a:pt x="1775051" y="11290801"/>
                    <a:pt x="1545247" y="11290727"/>
                  </a:cubicBezTo>
                  <a:cubicBezTo>
                    <a:pt x="1545371" y="11204974"/>
                    <a:pt x="1540844" y="10843758"/>
                    <a:pt x="1540795" y="10840766"/>
                  </a:cubicBezTo>
                  <a:cubicBezTo>
                    <a:pt x="1726350" y="10840394"/>
                    <a:pt x="1507874" y="10840568"/>
                    <a:pt x="1931841" y="10840271"/>
                  </a:cubicBezTo>
                  <a:cubicBezTo>
                    <a:pt x="1936961" y="11374306"/>
                    <a:pt x="1957539" y="11289565"/>
                    <a:pt x="1882744" y="11290183"/>
                  </a:cubicBezTo>
                  <a:close/>
                  <a:moveTo>
                    <a:pt x="1934834" y="9764066"/>
                  </a:moveTo>
                  <a:cubicBezTo>
                    <a:pt x="1932261" y="9599729"/>
                    <a:pt x="1933152" y="9602597"/>
                    <a:pt x="1930381" y="9426391"/>
                  </a:cubicBezTo>
                  <a:cubicBezTo>
                    <a:pt x="1930332" y="9422360"/>
                    <a:pt x="1897436" y="9422434"/>
                    <a:pt x="2322541" y="9422360"/>
                  </a:cubicBezTo>
                  <a:cubicBezTo>
                    <a:pt x="2322565" y="9424190"/>
                    <a:pt x="2323950" y="9494836"/>
                    <a:pt x="2327364" y="9871580"/>
                  </a:cubicBezTo>
                  <a:cubicBezTo>
                    <a:pt x="1859172" y="9871580"/>
                    <a:pt x="1937134" y="9910995"/>
                    <a:pt x="1934834" y="9764066"/>
                  </a:cubicBezTo>
                  <a:close/>
                  <a:moveTo>
                    <a:pt x="2031124" y="9897123"/>
                  </a:moveTo>
                  <a:cubicBezTo>
                    <a:pt x="2179503" y="9897123"/>
                    <a:pt x="2179973" y="9894528"/>
                    <a:pt x="2327537" y="9894528"/>
                  </a:cubicBezTo>
                  <a:cubicBezTo>
                    <a:pt x="2329738" y="10187941"/>
                    <a:pt x="2332137" y="10218108"/>
                    <a:pt x="2334784" y="10343920"/>
                  </a:cubicBezTo>
                  <a:cubicBezTo>
                    <a:pt x="2172974" y="10343920"/>
                    <a:pt x="2117544" y="10346393"/>
                    <a:pt x="1943540" y="10345256"/>
                  </a:cubicBezTo>
                  <a:cubicBezTo>
                    <a:pt x="1939187" y="9819579"/>
                    <a:pt x="1906637" y="9897123"/>
                    <a:pt x="2031124" y="9897123"/>
                  </a:cubicBezTo>
                  <a:close/>
                  <a:moveTo>
                    <a:pt x="1951282" y="10776920"/>
                  </a:moveTo>
                  <a:cubicBezTo>
                    <a:pt x="1943738" y="10293378"/>
                    <a:pt x="1916901" y="10368475"/>
                    <a:pt x="2031124" y="10368475"/>
                  </a:cubicBezTo>
                  <a:cubicBezTo>
                    <a:pt x="2395655" y="10368475"/>
                    <a:pt x="2334908" y="10336379"/>
                    <a:pt x="2336515" y="10439837"/>
                  </a:cubicBezTo>
                  <a:cubicBezTo>
                    <a:pt x="2342427" y="10813738"/>
                    <a:pt x="2341982" y="10786464"/>
                    <a:pt x="2342501" y="10818016"/>
                  </a:cubicBezTo>
                  <a:cubicBezTo>
                    <a:pt x="1888507" y="10818634"/>
                    <a:pt x="1952123" y="10830331"/>
                    <a:pt x="1951282" y="10776920"/>
                  </a:cubicBezTo>
                  <a:close/>
                  <a:moveTo>
                    <a:pt x="2327784" y="11289986"/>
                  </a:moveTo>
                  <a:cubicBezTo>
                    <a:pt x="1912845" y="11289986"/>
                    <a:pt x="1956105" y="11291791"/>
                    <a:pt x="1956006" y="11283952"/>
                  </a:cubicBezTo>
                  <a:cubicBezTo>
                    <a:pt x="1948784" y="10749348"/>
                    <a:pt x="1930381" y="10840295"/>
                    <a:pt x="2031148" y="10840222"/>
                  </a:cubicBezTo>
                  <a:cubicBezTo>
                    <a:pt x="2179924" y="10840222"/>
                    <a:pt x="2179355" y="10841012"/>
                    <a:pt x="2327784" y="10841012"/>
                  </a:cubicBezTo>
                  <a:cubicBezTo>
                    <a:pt x="2348215" y="10841012"/>
                    <a:pt x="2342303" y="10824866"/>
                    <a:pt x="2345073" y="10946376"/>
                  </a:cubicBezTo>
                  <a:cubicBezTo>
                    <a:pt x="2354176" y="11342655"/>
                    <a:pt x="2356896" y="11289986"/>
                    <a:pt x="2327784" y="11289986"/>
                  </a:cubicBezTo>
                  <a:close/>
                  <a:moveTo>
                    <a:pt x="2348116" y="9933003"/>
                  </a:moveTo>
                  <a:cubicBezTo>
                    <a:pt x="2347745" y="9873385"/>
                    <a:pt x="2291796" y="9900140"/>
                    <a:pt x="2738197" y="9894156"/>
                  </a:cubicBezTo>
                  <a:cubicBezTo>
                    <a:pt x="2742699" y="10169940"/>
                    <a:pt x="2742600" y="10176245"/>
                    <a:pt x="2745469" y="10271148"/>
                  </a:cubicBezTo>
                  <a:cubicBezTo>
                    <a:pt x="2748684" y="10377352"/>
                    <a:pt x="2810742" y="10345033"/>
                    <a:pt x="2355066" y="10343945"/>
                  </a:cubicBezTo>
                  <a:cubicBezTo>
                    <a:pt x="2353137" y="10252331"/>
                    <a:pt x="2349427" y="10144297"/>
                    <a:pt x="2348116" y="9933003"/>
                  </a:cubicBezTo>
                  <a:close/>
                  <a:moveTo>
                    <a:pt x="2355511" y="10366892"/>
                  </a:moveTo>
                  <a:cubicBezTo>
                    <a:pt x="2821749" y="10368054"/>
                    <a:pt x="2747967" y="10350028"/>
                    <a:pt x="2749352" y="10439763"/>
                  </a:cubicBezTo>
                  <a:cubicBezTo>
                    <a:pt x="2751974" y="10608923"/>
                    <a:pt x="2753458" y="10602049"/>
                    <a:pt x="2756303" y="10777290"/>
                  </a:cubicBezTo>
                  <a:cubicBezTo>
                    <a:pt x="2757119" y="10829391"/>
                    <a:pt x="2820191" y="10816112"/>
                    <a:pt x="2362758" y="10817942"/>
                  </a:cubicBezTo>
                  <a:cubicBezTo>
                    <a:pt x="2361621" y="10750560"/>
                    <a:pt x="2356723" y="10429378"/>
                    <a:pt x="2355511" y="10366892"/>
                  </a:cubicBezTo>
                  <a:close/>
                  <a:moveTo>
                    <a:pt x="2370179" y="11289912"/>
                  </a:moveTo>
                  <a:cubicBezTo>
                    <a:pt x="2369610" y="11094838"/>
                    <a:pt x="2365157" y="10950777"/>
                    <a:pt x="2363179" y="10840914"/>
                  </a:cubicBezTo>
                  <a:cubicBezTo>
                    <a:pt x="2499142" y="10840345"/>
                    <a:pt x="2544208" y="10835647"/>
                    <a:pt x="2757069" y="10838663"/>
                  </a:cubicBezTo>
                  <a:cubicBezTo>
                    <a:pt x="2758306" y="10997413"/>
                    <a:pt x="2753507" y="10914255"/>
                    <a:pt x="2760433" y="11284224"/>
                  </a:cubicBezTo>
                  <a:cubicBezTo>
                    <a:pt x="2760532" y="11289763"/>
                    <a:pt x="2794838" y="11288972"/>
                    <a:pt x="2370179" y="11289912"/>
                  </a:cubicBezTo>
                  <a:close/>
                  <a:moveTo>
                    <a:pt x="2765751" y="10270406"/>
                  </a:moveTo>
                  <a:cubicBezTo>
                    <a:pt x="2762560" y="10165044"/>
                    <a:pt x="2762758" y="10157898"/>
                    <a:pt x="2758454" y="9893885"/>
                  </a:cubicBezTo>
                  <a:cubicBezTo>
                    <a:pt x="3030109" y="9889632"/>
                    <a:pt x="3032656" y="9895318"/>
                    <a:pt x="3150787" y="9896926"/>
                  </a:cubicBezTo>
                  <a:cubicBezTo>
                    <a:pt x="3152939" y="10017471"/>
                    <a:pt x="3158503" y="10343006"/>
                    <a:pt x="3158528" y="10344836"/>
                  </a:cubicBezTo>
                  <a:cubicBezTo>
                    <a:pt x="2701195" y="10346838"/>
                    <a:pt x="2768892" y="10374186"/>
                    <a:pt x="2765751" y="10270406"/>
                  </a:cubicBezTo>
                  <a:close/>
                  <a:moveTo>
                    <a:pt x="2768348" y="10369538"/>
                  </a:moveTo>
                  <a:cubicBezTo>
                    <a:pt x="2933374" y="10369612"/>
                    <a:pt x="2979330" y="10369884"/>
                    <a:pt x="3069510" y="10368672"/>
                  </a:cubicBezTo>
                  <a:cubicBezTo>
                    <a:pt x="3182446" y="10367140"/>
                    <a:pt x="3158578" y="10290485"/>
                    <a:pt x="3166220" y="10777365"/>
                  </a:cubicBezTo>
                  <a:cubicBezTo>
                    <a:pt x="3167037" y="10828896"/>
                    <a:pt x="3229589" y="10822665"/>
                    <a:pt x="2777104" y="10816013"/>
                  </a:cubicBezTo>
                  <a:cubicBezTo>
                    <a:pt x="2776659" y="10777216"/>
                    <a:pt x="2768397" y="10371492"/>
                    <a:pt x="2768348" y="10369538"/>
                  </a:cubicBezTo>
                  <a:close/>
                  <a:moveTo>
                    <a:pt x="2780789" y="11288032"/>
                  </a:moveTo>
                  <a:cubicBezTo>
                    <a:pt x="2773592" y="10937128"/>
                    <a:pt x="2778563" y="10995113"/>
                    <a:pt x="2777326" y="10838985"/>
                  </a:cubicBezTo>
                  <a:cubicBezTo>
                    <a:pt x="2891079" y="10840667"/>
                    <a:pt x="2905424" y="10839455"/>
                    <a:pt x="3069337" y="10840568"/>
                  </a:cubicBezTo>
                  <a:cubicBezTo>
                    <a:pt x="3207675" y="10841507"/>
                    <a:pt x="3156030" y="10763962"/>
                    <a:pt x="3174408" y="11284892"/>
                  </a:cubicBezTo>
                  <a:cubicBezTo>
                    <a:pt x="3174853" y="11297701"/>
                    <a:pt x="3187170" y="11285337"/>
                    <a:pt x="2780789" y="11288032"/>
                  </a:cubicBezTo>
                  <a:close/>
                  <a:moveTo>
                    <a:pt x="3177450" y="10270604"/>
                  </a:moveTo>
                  <a:cubicBezTo>
                    <a:pt x="3169782" y="9836888"/>
                    <a:pt x="3155288" y="9897346"/>
                    <a:pt x="3217717" y="9897346"/>
                  </a:cubicBezTo>
                  <a:cubicBezTo>
                    <a:pt x="3617692" y="9897346"/>
                    <a:pt x="3564019" y="9877712"/>
                    <a:pt x="3565775" y="9933522"/>
                  </a:cubicBezTo>
                  <a:cubicBezTo>
                    <a:pt x="3580220" y="10410634"/>
                    <a:pt x="3581803" y="10343277"/>
                    <a:pt x="3514403" y="10343277"/>
                  </a:cubicBezTo>
                  <a:cubicBezTo>
                    <a:pt x="3118261" y="10343253"/>
                    <a:pt x="3179280" y="10367659"/>
                    <a:pt x="3177450" y="10270604"/>
                  </a:cubicBezTo>
                  <a:close/>
                  <a:moveTo>
                    <a:pt x="3186478" y="10776969"/>
                  </a:moveTo>
                  <a:cubicBezTo>
                    <a:pt x="3179082" y="10304604"/>
                    <a:pt x="3163178" y="10367659"/>
                    <a:pt x="3217742" y="10367659"/>
                  </a:cubicBezTo>
                  <a:cubicBezTo>
                    <a:pt x="3637257" y="10367659"/>
                    <a:pt x="3572330" y="10343253"/>
                    <a:pt x="3573839" y="10439763"/>
                  </a:cubicBezTo>
                  <a:cubicBezTo>
                    <a:pt x="3580789" y="10884038"/>
                    <a:pt x="3597410" y="10815519"/>
                    <a:pt x="3514403" y="10815519"/>
                  </a:cubicBezTo>
                  <a:cubicBezTo>
                    <a:pt x="3135130" y="10815543"/>
                    <a:pt x="3187393" y="10835572"/>
                    <a:pt x="3186478" y="10776969"/>
                  </a:cubicBezTo>
                  <a:close/>
                  <a:moveTo>
                    <a:pt x="3194888" y="11290530"/>
                  </a:moveTo>
                  <a:cubicBezTo>
                    <a:pt x="3188259" y="11092094"/>
                    <a:pt x="3189347" y="10989030"/>
                    <a:pt x="3187393" y="10841012"/>
                  </a:cubicBezTo>
                  <a:cubicBezTo>
                    <a:pt x="3385983" y="10841211"/>
                    <a:pt x="3308441" y="10838787"/>
                    <a:pt x="3579725" y="10838441"/>
                  </a:cubicBezTo>
                  <a:lnTo>
                    <a:pt x="3586948" y="11290629"/>
                  </a:lnTo>
                  <a:cubicBezTo>
                    <a:pt x="3523851" y="11290975"/>
                    <a:pt x="3196841" y="11290555"/>
                    <a:pt x="3194888" y="11290530"/>
                  </a:cubicBezTo>
                  <a:close/>
                  <a:moveTo>
                    <a:pt x="3592043" y="10271791"/>
                  </a:moveTo>
                  <a:cubicBezTo>
                    <a:pt x="3588382" y="9829520"/>
                    <a:pt x="3559394" y="9895219"/>
                    <a:pt x="3662782" y="9894923"/>
                  </a:cubicBezTo>
                  <a:cubicBezTo>
                    <a:pt x="4030059" y="9893934"/>
                    <a:pt x="3976460" y="9884068"/>
                    <a:pt x="3977944" y="9933497"/>
                  </a:cubicBezTo>
                  <a:cubicBezTo>
                    <a:pt x="3992216" y="10405071"/>
                    <a:pt x="3983386" y="10345973"/>
                    <a:pt x="3959666" y="10345602"/>
                  </a:cubicBezTo>
                  <a:cubicBezTo>
                    <a:pt x="3529292" y="10338085"/>
                    <a:pt x="3592884" y="10370527"/>
                    <a:pt x="3592043" y="10271791"/>
                  </a:cubicBezTo>
                  <a:close/>
                  <a:moveTo>
                    <a:pt x="3599018" y="10776969"/>
                  </a:moveTo>
                  <a:cubicBezTo>
                    <a:pt x="3591400" y="10290263"/>
                    <a:pt x="3573468" y="10366175"/>
                    <a:pt x="3662708" y="10366769"/>
                  </a:cubicBezTo>
                  <a:cubicBezTo>
                    <a:pt x="4037826" y="10369810"/>
                    <a:pt x="3982248" y="10345874"/>
                    <a:pt x="3983732" y="10439837"/>
                  </a:cubicBezTo>
                  <a:cubicBezTo>
                    <a:pt x="3990435" y="10868188"/>
                    <a:pt x="4010915" y="10816013"/>
                    <a:pt x="3959666" y="10815593"/>
                  </a:cubicBezTo>
                  <a:cubicBezTo>
                    <a:pt x="3544380" y="10812231"/>
                    <a:pt x="3599908" y="10832878"/>
                    <a:pt x="3599018" y="10776969"/>
                  </a:cubicBezTo>
                  <a:close/>
                  <a:moveTo>
                    <a:pt x="3998918" y="11283977"/>
                  </a:moveTo>
                  <a:cubicBezTo>
                    <a:pt x="3998894" y="11297602"/>
                    <a:pt x="4035871" y="11286548"/>
                    <a:pt x="3662708" y="11290060"/>
                  </a:cubicBezTo>
                  <a:cubicBezTo>
                    <a:pt x="3584796" y="11290801"/>
                    <a:pt x="3608293" y="11358876"/>
                    <a:pt x="3600007" y="10838416"/>
                  </a:cubicBezTo>
                  <a:cubicBezTo>
                    <a:pt x="3765849" y="10838095"/>
                    <a:pt x="3762065" y="10837279"/>
                    <a:pt x="3993180" y="10838837"/>
                  </a:cubicBezTo>
                  <a:cubicBezTo>
                    <a:pt x="3997657" y="11114991"/>
                    <a:pt x="3999191" y="11150326"/>
                    <a:pt x="3998918" y="11283977"/>
                  </a:cubicBezTo>
                  <a:close/>
                  <a:moveTo>
                    <a:pt x="4107897" y="9896283"/>
                  </a:moveTo>
                  <a:cubicBezTo>
                    <a:pt x="4257959" y="9896283"/>
                    <a:pt x="4252715" y="9894255"/>
                    <a:pt x="4387071" y="9894057"/>
                  </a:cubicBezTo>
                  <a:cubicBezTo>
                    <a:pt x="4391078" y="10150479"/>
                    <a:pt x="4391053" y="10168184"/>
                    <a:pt x="4394367" y="10271692"/>
                  </a:cubicBezTo>
                  <a:cubicBezTo>
                    <a:pt x="4397138" y="10360043"/>
                    <a:pt x="4474704" y="10352327"/>
                    <a:pt x="4003000" y="10346269"/>
                  </a:cubicBezTo>
                  <a:cubicBezTo>
                    <a:pt x="4000675" y="9812383"/>
                    <a:pt x="3962139" y="9896283"/>
                    <a:pt x="4107897" y="9896283"/>
                  </a:cubicBezTo>
                  <a:close/>
                  <a:moveTo>
                    <a:pt x="4012423" y="10776920"/>
                  </a:moveTo>
                  <a:cubicBezTo>
                    <a:pt x="4004904" y="10294985"/>
                    <a:pt x="3967902" y="10369810"/>
                    <a:pt x="4107897" y="10369810"/>
                  </a:cubicBezTo>
                  <a:cubicBezTo>
                    <a:pt x="4254150" y="10369810"/>
                    <a:pt x="4254224" y="10368277"/>
                    <a:pt x="4397039" y="10368227"/>
                  </a:cubicBezTo>
                  <a:cubicBezTo>
                    <a:pt x="4399042" y="10457344"/>
                    <a:pt x="4400032" y="10563276"/>
                    <a:pt x="4403939" y="10816558"/>
                  </a:cubicBezTo>
                  <a:cubicBezTo>
                    <a:pt x="3950835" y="10816533"/>
                    <a:pt x="4013240" y="10829663"/>
                    <a:pt x="4012423" y="10776920"/>
                  </a:cubicBezTo>
                  <a:close/>
                  <a:moveTo>
                    <a:pt x="4404632" y="11287636"/>
                  </a:moveTo>
                  <a:cubicBezTo>
                    <a:pt x="4215045" y="11287636"/>
                    <a:pt x="4019176" y="11299753"/>
                    <a:pt x="4019201" y="11284051"/>
                  </a:cubicBezTo>
                  <a:cubicBezTo>
                    <a:pt x="4020289" y="10760699"/>
                    <a:pt x="3974456" y="10839207"/>
                    <a:pt x="4107897" y="10839207"/>
                  </a:cubicBezTo>
                  <a:cubicBezTo>
                    <a:pt x="4236366" y="10839207"/>
                    <a:pt x="4264390" y="10839505"/>
                    <a:pt x="4404310" y="10839505"/>
                  </a:cubicBezTo>
                  <a:cubicBezTo>
                    <a:pt x="4411582" y="11325543"/>
                    <a:pt x="4412473" y="11287636"/>
                    <a:pt x="4404632" y="11287636"/>
                  </a:cubicBezTo>
                  <a:close/>
                  <a:moveTo>
                    <a:pt x="4407328" y="9894032"/>
                  </a:moveTo>
                  <a:cubicBezTo>
                    <a:pt x="4553036" y="9894082"/>
                    <a:pt x="4553531" y="9897222"/>
                    <a:pt x="4701367" y="9897222"/>
                  </a:cubicBezTo>
                  <a:cubicBezTo>
                    <a:pt x="4837553" y="9897222"/>
                    <a:pt x="4790137" y="9832684"/>
                    <a:pt x="4807328" y="10271222"/>
                  </a:cubicBezTo>
                  <a:cubicBezTo>
                    <a:pt x="4810914" y="10362614"/>
                    <a:pt x="4884548" y="10344786"/>
                    <a:pt x="4416826" y="10345231"/>
                  </a:cubicBezTo>
                  <a:cubicBezTo>
                    <a:pt x="4412423" y="10169322"/>
                    <a:pt x="4414353" y="10343846"/>
                    <a:pt x="4407328" y="9894032"/>
                  </a:cubicBezTo>
                  <a:close/>
                  <a:moveTo>
                    <a:pt x="4423603" y="10776969"/>
                  </a:moveTo>
                  <a:cubicBezTo>
                    <a:pt x="4421006" y="10610530"/>
                    <a:pt x="4421303" y="10607736"/>
                    <a:pt x="4418681" y="10439393"/>
                  </a:cubicBezTo>
                  <a:cubicBezTo>
                    <a:pt x="4417296" y="10351734"/>
                    <a:pt x="4339680" y="10363678"/>
                    <a:pt x="4810469" y="10366175"/>
                  </a:cubicBezTo>
                  <a:cubicBezTo>
                    <a:pt x="4812893" y="10463279"/>
                    <a:pt x="4813190" y="10556674"/>
                    <a:pt x="4816974" y="10816928"/>
                  </a:cubicBezTo>
                  <a:cubicBezTo>
                    <a:pt x="4358157" y="10825014"/>
                    <a:pt x="4424345" y="10823061"/>
                    <a:pt x="4423603" y="10776969"/>
                  </a:cubicBezTo>
                  <a:close/>
                  <a:moveTo>
                    <a:pt x="4430108" y="11287636"/>
                  </a:moveTo>
                  <a:cubicBezTo>
                    <a:pt x="4430108" y="11206630"/>
                    <a:pt x="4425804" y="10920857"/>
                    <a:pt x="4424568" y="10839505"/>
                  </a:cubicBezTo>
                  <a:cubicBezTo>
                    <a:pt x="4544429" y="10839603"/>
                    <a:pt x="4689965" y="10842101"/>
                    <a:pt x="4817271" y="10839900"/>
                  </a:cubicBezTo>
                  <a:cubicBezTo>
                    <a:pt x="4819349" y="10990737"/>
                    <a:pt x="4818879" y="11053914"/>
                    <a:pt x="4823652" y="11284274"/>
                  </a:cubicBezTo>
                  <a:cubicBezTo>
                    <a:pt x="4823875" y="11293621"/>
                    <a:pt x="4855213" y="11288254"/>
                    <a:pt x="4430108" y="11287636"/>
                  </a:cubicBezTo>
                  <a:close/>
                  <a:moveTo>
                    <a:pt x="4827536" y="10270234"/>
                  </a:moveTo>
                  <a:cubicBezTo>
                    <a:pt x="4810568" y="9838347"/>
                    <a:pt x="4819002" y="9896926"/>
                    <a:pt x="4849673" y="9896679"/>
                  </a:cubicBezTo>
                  <a:cubicBezTo>
                    <a:pt x="5272304" y="9893835"/>
                    <a:pt x="5215218" y="9881347"/>
                    <a:pt x="5215589" y="9933151"/>
                  </a:cubicBezTo>
                  <a:cubicBezTo>
                    <a:pt x="5216430" y="10049246"/>
                    <a:pt x="5217147" y="10077831"/>
                    <a:pt x="5221426" y="10346764"/>
                  </a:cubicBezTo>
                  <a:cubicBezTo>
                    <a:pt x="4762337" y="10342165"/>
                    <a:pt x="4831369" y="10367857"/>
                    <a:pt x="4827536" y="10270234"/>
                  </a:cubicBezTo>
                  <a:close/>
                  <a:moveTo>
                    <a:pt x="4836613" y="10776920"/>
                  </a:moveTo>
                  <a:cubicBezTo>
                    <a:pt x="4829391" y="10315633"/>
                    <a:pt x="4824518" y="10366249"/>
                    <a:pt x="4849549" y="10366422"/>
                  </a:cubicBezTo>
                  <a:cubicBezTo>
                    <a:pt x="5292265" y="10369389"/>
                    <a:pt x="5221476" y="10350300"/>
                    <a:pt x="5222910" y="10439788"/>
                  </a:cubicBezTo>
                  <a:cubicBezTo>
                    <a:pt x="5225532" y="10607093"/>
                    <a:pt x="5223578" y="10603903"/>
                    <a:pt x="5226299" y="10777365"/>
                  </a:cubicBezTo>
                  <a:cubicBezTo>
                    <a:pt x="5227090" y="10827364"/>
                    <a:pt x="5269064" y="10814851"/>
                    <a:pt x="4997855" y="10814802"/>
                  </a:cubicBezTo>
                  <a:cubicBezTo>
                    <a:pt x="4806561" y="10814802"/>
                    <a:pt x="4837454" y="10830256"/>
                    <a:pt x="4836613" y="10776920"/>
                  </a:cubicBezTo>
                  <a:close/>
                  <a:moveTo>
                    <a:pt x="4843959" y="11283730"/>
                  </a:moveTo>
                  <a:cubicBezTo>
                    <a:pt x="4833595" y="10785624"/>
                    <a:pt x="4835426" y="10839579"/>
                    <a:pt x="4849772" y="10839306"/>
                  </a:cubicBezTo>
                  <a:cubicBezTo>
                    <a:pt x="4952517" y="10837229"/>
                    <a:pt x="4970499" y="10837749"/>
                    <a:pt x="5227263" y="10837798"/>
                  </a:cubicBezTo>
                  <a:cubicBezTo>
                    <a:pt x="5227313" y="10840592"/>
                    <a:pt x="5232730" y="11169366"/>
                    <a:pt x="5235302" y="11288353"/>
                  </a:cubicBezTo>
                  <a:cubicBezTo>
                    <a:pt x="4859715" y="11289837"/>
                    <a:pt x="4844231" y="11295697"/>
                    <a:pt x="4843959" y="11283730"/>
                  </a:cubicBezTo>
                  <a:close/>
                  <a:moveTo>
                    <a:pt x="5233917" y="9764017"/>
                  </a:moveTo>
                  <a:cubicBezTo>
                    <a:pt x="5227511" y="9354163"/>
                    <a:pt x="5200031" y="9422336"/>
                    <a:pt x="5294491" y="9422336"/>
                  </a:cubicBezTo>
                  <a:cubicBezTo>
                    <a:pt x="5296346" y="9422336"/>
                    <a:pt x="5618705" y="9422484"/>
                    <a:pt x="5618779" y="9426836"/>
                  </a:cubicBezTo>
                  <a:cubicBezTo>
                    <a:pt x="5626769" y="9936613"/>
                    <a:pt x="5643785" y="9869578"/>
                    <a:pt x="5591275" y="9869578"/>
                  </a:cubicBezTo>
                  <a:cubicBezTo>
                    <a:pt x="5162386" y="9869578"/>
                    <a:pt x="5236143" y="9906001"/>
                    <a:pt x="5233917" y="9764017"/>
                  </a:cubicBezTo>
                  <a:close/>
                  <a:moveTo>
                    <a:pt x="5235549" y="9895022"/>
                  </a:moveTo>
                  <a:cubicBezTo>
                    <a:pt x="5511829" y="9894206"/>
                    <a:pt x="5462633" y="9892104"/>
                    <a:pt x="5627412" y="9892599"/>
                  </a:cubicBezTo>
                  <a:cubicBezTo>
                    <a:pt x="5628055" y="9965099"/>
                    <a:pt x="5628376" y="9961093"/>
                    <a:pt x="5631220" y="10345528"/>
                  </a:cubicBezTo>
                  <a:cubicBezTo>
                    <a:pt x="5441090" y="10345479"/>
                    <a:pt x="5372824" y="10347852"/>
                    <a:pt x="5241683" y="10346937"/>
                  </a:cubicBezTo>
                  <a:cubicBezTo>
                    <a:pt x="5235401" y="9951474"/>
                    <a:pt x="5236885" y="10050828"/>
                    <a:pt x="5235549" y="9895022"/>
                  </a:cubicBezTo>
                  <a:close/>
                  <a:moveTo>
                    <a:pt x="5246556" y="10776969"/>
                  </a:moveTo>
                  <a:cubicBezTo>
                    <a:pt x="5239136" y="10303269"/>
                    <a:pt x="5229984" y="10370057"/>
                    <a:pt x="5294491" y="10370057"/>
                  </a:cubicBezTo>
                  <a:cubicBezTo>
                    <a:pt x="5692833" y="10370057"/>
                    <a:pt x="5630924" y="10346789"/>
                    <a:pt x="5632358" y="10439837"/>
                  </a:cubicBezTo>
                  <a:cubicBezTo>
                    <a:pt x="5639185" y="10876422"/>
                    <a:pt x="5662633" y="10817052"/>
                    <a:pt x="5591250" y="10817052"/>
                  </a:cubicBezTo>
                  <a:cubicBezTo>
                    <a:pt x="5191720" y="10817052"/>
                    <a:pt x="5247323" y="10823630"/>
                    <a:pt x="5246556" y="10776969"/>
                  </a:cubicBezTo>
                  <a:close/>
                  <a:moveTo>
                    <a:pt x="5591250" y="11290727"/>
                  </a:moveTo>
                  <a:cubicBezTo>
                    <a:pt x="5216578" y="11290727"/>
                    <a:pt x="5255608" y="11288675"/>
                    <a:pt x="5255485" y="11282493"/>
                  </a:cubicBezTo>
                  <a:cubicBezTo>
                    <a:pt x="5243538" y="10766708"/>
                    <a:pt x="5233274" y="10837798"/>
                    <a:pt x="5294491" y="10837798"/>
                  </a:cubicBezTo>
                  <a:cubicBezTo>
                    <a:pt x="5442672" y="10837798"/>
                    <a:pt x="5442747" y="10839999"/>
                    <a:pt x="5591250" y="10839999"/>
                  </a:cubicBezTo>
                  <a:cubicBezTo>
                    <a:pt x="5654149" y="10839999"/>
                    <a:pt x="5641658" y="10819079"/>
                    <a:pt x="5642301" y="10946153"/>
                  </a:cubicBezTo>
                  <a:cubicBezTo>
                    <a:pt x="5644008" y="11357194"/>
                    <a:pt x="5673368" y="11290727"/>
                    <a:pt x="5591250" y="11290727"/>
                  </a:cubicBezTo>
                  <a:close/>
                  <a:moveTo>
                    <a:pt x="5646061" y="9764017"/>
                  </a:moveTo>
                  <a:cubicBezTo>
                    <a:pt x="5643414" y="9595055"/>
                    <a:pt x="5641658" y="9594783"/>
                    <a:pt x="5639012" y="9426440"/>
                  </a:cubicBezTo>
                  <a:cubicBezTo>
                    <a:pt x="5638962" y="9424091"/>
                    <a:pt x="5822761" y="9419541"/>
                    <a:pt x="6029167" y="9422311"/>
                  </a:cubicBezTo>
                  <a:cubicBezTo>
                    <a:pt x="6029192" y="9424338"/>
                    <a:pt x="6035450" y="9812334"/>
                    <a:pt x="6036687" y="9871531"/>
                  </a:cubicBezTo>
                  <a:cubicBezTo>
                    <a:pt x="5566813" y="9871704"/>
                    <a:pt x="5648213" y="9897791"/>
                    <a:pt x="5646061" y="9764017"/>
                  </a:cubicBezTo>
                  <a:close/>
                  <a:moveTo>
                    <a:pt x="5739506" y="9893538"/>
                  </a:moveTo>
                  <a:cubicBezTo>
                    <a:pt x="5826793" y="9894700"/>
                    <a:pt x="5847743" y="9894552"/>
                    <a:pt x="6037181" y="9894478"/>
                  </a:cubicBezTo>
                  <a:cubicBezTo>
                    <a:pt x="6048361" y="10393746"/>
                    <a:pt x="6047841" y="10344861"/>
                    <a:pt x="6036315" y="10344959"/>
                  </a:cubicBezTo>
                  <a:cubicBezTo>
                    <a:pt x="5925111" y="10345849"/>
                    <a:pt x="5918532" y="10345626"/>
                    <a:pt x="5651503" y="10345528"/>
                  </a:cubicBezTo>
                  <a:cubicBezTo>
                    <a:pt x="5647792" y="9814238"/>
                    <a:pt x="5619670" y="9891906"/>
                    <a:pt x="5739506" y="9893538"/>
                  </a:cubicBezTo>
                  <a:close/>
                  <a:moveTo>
                    <a:pt x="5660852" y="10776920"/>
                  </a:moveTo>
                  <a:cubicBezTo>
                    <a:pt x="5658181" y="10605807"/>
                    <a:pt x="5655237" y="10606821"/>
                    <a:pt x="5652616" y="10439442"/>
                  </a:cubicBezTo>
                  <a:cubicBezTo>
                    <a:pt x="5651033" y="10338233"/>
                    <a:pt x="5586501" y="10371467"/>
                    <a:pt x="6045393" y="10367906"/>
                  </a:cubicBezTo>
                  <a:cubicBezTo>
                    <a:pt x="6049251" y="10623734"/>
                    <a:pt x="6048238" y="10665177"/>
                    <a:pt x="6051131" y="10819327"/>
                  </a:cubicBezTo>
                  <a:cubicBezTo>
                    <a:pt x="5598349" y="10819525"/>
                    <a:pt x="5661668" y="10829984"/>
                    <a:pt x="5660852" y="10776920"/>
                  </a:cubicBezTo>
                  <a:close/>
                  <a:moveTo>
                    <a:pt x="6036464" y="11290084"/>
                  </a:moveTo>
                  <a:cubicBezTo>
                    <a:pt x="5634238" y="11287909"/>
                    <a:pt x="5667827" y="11295896"/>
                    <a:pt x="5667555" y="11283804"/>
                  </a:cubicBezTo>
                  <a:cubicBezTo>
                    <a:pt x="5655410" y="10753404"/>
                    <a:pt x="5643514" y="10839677"/>
                    <a:pt x="5739531" y="10841211"/>
                  </a:cubicBezTo>
                  <a:cubicBezTo>
                    <a:pt x="5825086" y="10842596"/>
                    <a:pt x="5848336" y="10842373"/>
                    <a:pt x="6051626" y="10842274"/>
                  </a:cubicBezTo>
                  <a:cubicBezTo>
                    <a:pt x="6062262" y="11342382"/>
                    <a:pt x="6072254" y="11290257"/>
                    <a:pt x="6036464" y="11290084"/>
                  </a:cubicBezTo>
                  <a:close/>
                  <a:moveTo>
                    <a:pt x="6057463" y="9894453"/>
                  </a:moveTo>
                  <a:cubicBezTo>
                    <a:pt x="6509256" y="9894255"/>
                    <a:pt x="6449524" y="9878653"/>
                    <a:pt x="6450834" y="9933399"/>
                  </a:cubicBezTo>
                  <a:cubicBezTo>
                    <a:pt x="6454173" y="10078597"/>
                    <a:pt x="6453778" y="10097884"/>
                    <a:pt x="6457042" y="10268527"/>
                  </a:cubicBezTo>
                  <a:cubicBezTo>
                    <a:pt x="6459022" y="10370477"/>
                    <a:pt x="6527881" y="10341398"/>
                    <a:pt x="6065304" y="10344712"/>
                  </a:cubicBezTo>
                  <a:cubicBezTo>
                    <a:pt x="6059838" y="9982680"/>
                    <a:pt x="6061148" y="10060991"/>
                    <a:pt x="6057463" y="9894453"/>
                  </a:cubicBezTo>
                  <a:close/>
                  <a:moveTo>
                    <a:pt x="6066738" y="10439442"/>
                  </a:moveTo>
                  <a:cubicBezTo>
                    <a:pt x="6065304" y="10345082"/>
                    <a:pt x="5995084" y="10366966"/>
                    <a:pt x="6458848" y="10366695"/>
                  </a:cubicBezTo>
                  <a:cubicBezTo>
                    <a:pt x="6459219" y="10387886"/>
                    <a:pt x="6465328" y="10763048"/>
                    <a:pt x="6465551" y="10777340"/>
                  </a:cubicBezTo>
                  <a:cubicBezTo>
                    <a:pt x="6466293" y="10824273"/>
                    <a:pt x="6530528" y="10819079"/>
                    <a:pt x="6071413" y="10819327"/>
                  </a:cubicBezTo>
                  <a:cubicBezTo>
                    <a:pt x="6068643" y="10677071"/>
                    <a:pt x="6069162" y="10594828"/>
                    <a:pt x="6066738" y="10439442"/>
                  </a:cubicBezTo>
                  <a:close/>
                  <a:moveTo>
                    <a:pt x="6081035" y="11290307"/>
                  </a:moveTo>
                  <a:cubicBezTo>
                    <a:pt x="6077548" y="10948032"/>
                    <a:pt x="6075297" y="11000133"/>
                    <a:pt x="6071858" y="10842249"/>
                  </a:cubicBezTo>
                  <a:cubicBezTo>
                    <a:pt x="6318309" y="10842125"/>
                    <a:pt x="6365081" y="10837971"/>
                    <a:pt x="6466417" y="10837724"/>
                  </a:cubicBezTo>
                  <a:cubicBezTo>
                    <a:pt x="6468445" y="10993852"/>
                    <a:pt x="6464462" y="10722965"/>
                    <a:pt x="6471932" y="11287067"/>
                  </a:cubicBezTo>
                  <a:cubicBezTo>
                    <a:pt x="6471932" y="11288848"/>
                    <a:pt x="6185982" y="11290801"/>
                    <a:pt x="6081035" y="11290307"/>
                  </a:cubicBezTo>
                  <a:close/>
                  <a:moveTo>
                    <a:pt x="6481604" y="9894280"/>
                  </a:moveTo>
                  <a:cubicBezTo>
                    <a:pt x="6919224" y="9894280"/>
                    <a:pt x="6861197" y="9874869"/>
                    <a:pt x="6861915" y="9933201"/>
                  </a:cubicBezTo>
                  <a:cubicBezTo>
                    <a:pt x="6867999" y="10420106"/>
                    <a:pt x="6899684" y="10345750"/>
                    <a:pt x="6778338" y="10345750"/>
                  </a:cubicBezTo>
                  <a:cubicBezTo>
                    <a:pt x="6635351" y="10345750"/>
                    <a:pt x="6630454" y="10343698"/>
                    <a:pt x="6481604" y="10343698"/>
                  </a:cubicBezTo>
                  <a:cubicBezTo>
                    <a:pt x="6478116" y="10343698"/>
                    <a:pt x="6462929" y="9894305"/>
                    <a:pt x="6481604" y="9894280"/>
                  </a:cubicBezTo>
                  <a:close/>
                  <a:moveTo>
                    <a:pt x="6485783" y="10776920"/>
                  </a:moveTo>
                  <a:cubicBezTo>
                    <a:pt x="6477374" y="10261257"/>
                    <a:pt x="6479649" y="10397653"/>
                    <a:pt x="6479105" y="10366670"/>
                  </a:cubicBezTo>
                  <a:cubicBezTo>
                    <a:pt x="6643563" y="10366670"/>
                    <a:pt x="6623750" y="10369315"/>
                    <a:pt x="6870597" y="10368598"/>
                  </a:cubicBezTo>
                  <a:cubicBezTo>
                    <a:pt x="6870646" y="10370527"/>
                    <a:pt x="6878091" y="10773705"/>
                    <a:pt x="6878709" y="10818882"/>
                  </a:cubicBezTo>
                  <a:cubicBezTo>
                    <a:pt x="6759169" y="10820489"/>
                    <a:pt x="6684324" y="10818857"/>
                    <a:pt x="6630206" y="10817077"/>
                  </a:cubicBezTo>
                  <a:cubicBezTo>
                    <a:pt x="6460208" y="10811760"/>
                    <a:pt x="6486600" y="10829391"/>
                    <a:pt x="6485783" y="10776920"/>
                  </a:cubicBezTo>
                  <a:close/>
                  <a:moveTo>
                    <a:pt x="6492239" y="11287933"/>
                  </a:moveTo>
                  <a:cubicBezTo>
                    <a:pt x="6486748" y="10910867"/>
                    <a:pt x="6488208" y="10953373"/>
                    <a:pt x="6486674" y="10837724"/>
                  </a:cubicBezTo>
                  <a:cubicBezTo>
                    <a:pt x="6629637" y="10837847"/>
                    <a:pt x="6630552" y="10842447"/>
                    <a:pt x="6778338" y="10842447"/>
                  </a:cubicBezTo>
                  <a:cubicBezTo>
                    <a:pt x="6912298" y="10842447"/>
                    <a:pt x="6876360" y="10756990"/>
                    <a:pt x="6884398" y="11288947"/>
                  </a:cubicBezTo>
                  <a:cubicBezTo>
                    <a:pt x="6611433" y="11289021"/>
                    <a:pt x="6638393" y="11287983"/>
                    <a:pt x="6492239" y="11287933"/>
                  </a:cubicBezTo>
                  <a:close/>
                  <a:moveTo>
                    <a:pt x="6888380" y="10270406"/>
                  </a:moveTo>
                  <a:cubicBezTo>
                    <a:pt x="6875544" y="9832017"/>
                    <a:pt x="6870670" y="9892895"/>
                    <a:pt x="6926644" y="9893637"/>
                  </a:cubicBezTo>
                  <a:cubicBezTo>
                    <a:pt x="7039605" y="9895318"/>
                    <a:pt x="7074331" y="9894181"/>
                    <a:pt x="7223799" y="9895195"/>
                  </a:cubicBezTo>
                  <a:cubicBezTo>
                    <a:pt x="7295825" y="9895690"/>
                    <a:pt x="7275964" y="9825860"/>
                    <a:pt x="7281133" y="10345800"/>
                  </a:cubicBezTo>
                  <a:cubicBezTo>
                    <a:pt x="6823651" y="10344044"/>
                    <a:pt x="6891324" y="10371813"/>
                    <a:pt x="6888380" y="10270406"/>
                  </a:cubicBezTo>
                  <a:close/>
                  <a:moveTo>
                    <a:pt x="6898373" y="10776920"/>
                  </a:moveTo>
                  <a:cubicBezTo>
                    <a:pt x="6891002" y="10306335"/>
                    <a:pt x="6875964" y="10368648"/>
                    <a:pt x="6926817" y="10368376"/>
                  </a:cubicBezTo>
                  <a:cubicBezTo>
                    <a:pt x="7348632" y="10366695"/>
                    <a:pt x="7280985" y="10351413"/>
                    <a:pt x="7282394" y="10439837"/>
                  </a:cubicBezTo>
                  <a:cubicBezTo>
                    <a:pt x="7289320" y="10881639"/>
                    <a:pt x="7311086" y="10816087"/>
                    <a:pt x="7223799" y="10816434"/>
                  </a:cubicBezTo>
                  <a:cubicBezTo>
                    <a:pt x="6841732" y="10817472"/>
                    <a:pt x="6899214" y="10831443"/>
                    <a:pt x="6898373" y="10776920"/>
                  </a:cubicBezTo>
                  <a:close/>
                  <a:moveTo>
                    <a:pt x="7295899" y="11283977"/>
                  </a:moveTo>
                  <a:cubicBezTo>
                    <a:pt x="7295899" y="11289639"/>
                    <a:pt x="7329142" y="11288774"/>
                    <a:pt x="6904656" y="11288922"/>
                  </a:cubicBezTo>
                  <a:cubicBezTo>
                    <a:pt x="6897037" y="10784956"/>
                    <a:pt x="6889494" y="10841730"/>
                    <a:pt x="6926941" y="10841037"/>
                  </a:cubicBezTo>
                  <a:cubicBezTo>
                    <a:pt x="7038987" y="10838936"/>
                    <a:pt x="7065353" y="10840024"/>
                    <a:pt x="7223873" y="10839381"/>
                  </a:cubicBezTo>
                  <a:cubicBezTo>
                    <a:pt x="7304160" y="10839183"/>
                    <a:pt x="7297531" y="10766708"/>
                    <a:pt x="7295899" y="11283977"/>
                  </a:cubicBezTo>
                  <a:close/>
                </a:path>
              </a:pathLst>
            </a:custGeom>
            <a:solidFill>
              <a:srgbClr val="BDDE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88" name="Google Shape;88;p13"/>
          <p:cNvGrpSpPr/>
          <p:nvPr/>
        </p:nvGrpSpPr>
        <p:grpSpPr>
          <a:xfrm>
            <a:off x="14341758" y="7976219"/>
            <a:ext cx="1537725" cy="1638771"/>
            <a:chOff x="14341758" y="7976219"/>
            <a:chExt cx="1537725" cy="1638771"/>
          </a:xfrm>
        </p:grpSpPr>
        <p:sp>
          <p:nvSpPr>
            <p:cNvPr id="89" name="Google Shape;89;p13"/>
            <p:cNvSpPr/>
            <p:nvPr/>
          </p:nvSpPr>
          <p:spPr>
            <a:xfrm>
              <a:off x="14341758" y="7976219"/>
              <a:ext cx="1537725" cy="1638771"/>
            </a:xfrm>
            <a:custGeom>
              <a:avLst/>
              <a:gdLst/>
              <a:ahLst/>
              <a:cxnLst/>
              <a:rect l="l" t="t" r="r" b="b"/>
              <a:pathLst>
                <a:path w="1537725" h="1638771" extrusionOk="0">
                  <a:moveTo>
                    <a:pt x="1204088" y="1114440"/>
                  </a:moveTo>
                  <a:cubicBezTo>
                    <a:pt x="1254362" y="1207973"/>
                    <a:pt x="1269049" y="1325582"/>
                    <a:pt x="1230231" y="1418345"/>
                  </a:cubicBezTo>
                  <a:cubicBezTo>
                    <a:pt x="1163436" y="1577953"/>
                    <a:pt x="911815" y="1575589"/>
                    <a:pt x="823549" y="1395122"/>
                  </a:cubicBezTo>
                  <a:cubicBezTo>
                    <a:pt x="718290" y="1815831"/>
                    <a:pt x="287148" y="1634200"/>
                    <a:pt x="421569" y="1284605"/>
                  </a:cubicBezTo>
                  <a:cubicBezTo>
                    <a:pt x="447931" y="1215576"/>
                    <a:pt x="459596" y="1234794"/>
                    <a:pt x="389101" y="1255674"/>
                  </a:cubicBezTo>
                  <a:cubicBezTo>
                    <a:pt x="272212" y="1290342"/>
                    <a:pt x="90221" y="1279828"/>
                    <a:pt x="39911" y="1173305"/>
                  </a:cubicBezTo>
                  <a:cubicBezTo>
                    <a:pt x="-9082" y="1069107"/>
                    <a:pt x="49737" y="908877"/>
                    <a:pt x="182545" y="845225"/>
                  </a:cubicBezTo>
                  <a:cubicBezTo>
                    <a:pt x="237100" y="819169"/>
                    <a:pt x="227789" y="845634"/>
                    <a:pt x="147557" y="799341"/>
                  </a:cubicBezTo>
                  <a:cubicBezTo>
                    <a:pt x="-200211" y="599455"/>
                    <a:pt x="138920" y="141795"/>
                    <a:pt x="423475" y="394375"/>
                  </a:cubicBezTo>
                  <a:cubicBezTo>
                    <a:pt x="320350" y="41379"/>
                    <a:pt x="618444" y="-45993"/>
                    <a:pt x="753073" y="20577"/>
                  </a:cubicBezTo>
                  <a:cubicBezTo>
                    <a:pt x="855809" y="71464"/>
                    <a:pt x="888676" y="227354"/>
                    <a:pt x="905056" y="348769"/>
                  </a:cubicBezTo>
                  <a:cubicBezTo>
                    <a:pt x="959174" y="236908"/>
                    <a:pt x="1079780" y="133546"/>
                    <a:pt x="1203644" y="162318"/>
                  </a:cubicBezTo>
                  <a:cubicBezTo>
                    <a:pt x="1342257" y="194541"/>
                    <a:pt x="1489952" y="388486"/>
                    <a:pt x="1323212" y="582618"/>
                  </a:cubicBezTo>
                  <a:cubicBezTo>
                    <a:pt x="1260606" y="655542"/>
                    <a:pt x="1256512" y="617508"/>
                    <a:pt x="1353047" y="644954"/>
                  </a:cubicBezTo>
                  <a:cubicBezTo>
                    <a:pt x="1432425" y="667563"/>
                    <a:pt x="1518237" y="715349"/>
                    <a:pt x="1534247" y="803596"/>
                  </a:cubicBezTo>
                  <a:cubicBezTo>
                    <a:pt x="1558618" y="938172"/>
                    <a:pt x="1455579" y="1165511"/>
                    <a:pt x="1204088" y="1114440"/>
                  </a:cubicBezTo>
                  <a:close/>
                </a:path>
              </a:pathLst>
            </a:custGeom>
            <a:solidFill>
              <a:srgbClr val="F28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 name="Google Shape;90;p13"/>
            <p:cNvSpPr/>
            <p:nvPr/>
          </p:nvSpPr>
          <p:spPr>
            <a:xfrm>
              <a:off x="14805411" y="8516235"/>
              <a:ext cx="541378" cy="558975"/>
            </a:xfrm>
            <a:custGeom>
              <a:avLst/>
              <a:gdLst/>
              <a:ahLst/>
              <a:cxnLst/>
              <a:rect l="l" t="t" r="r" b="b"/>
              <a:pathLst>
                <a:path w="541378" h="558975" extrusionOk="0">
                  <a:moveTo>
                    <a:pt x="179602" y="543997"/>
                  </a:moveTo>
                  <a:cubicBezTo>
                    <a:pt x="19540" y="485881"/>
                    <a:pt x="-39106" y="299402"/>
                    <a:pt x="26285" y="149030"/>
                  </a:cubicBezTo>
                  <a:cubicBezTo>
                    <a:pt x="111307" y="-46492"/>
                    <a:pt x="405094" y="-47042"/>
                    <a:pt x="507877" y="132179"/>
                  </a:cubicBezTo>
                  <a:cubicBezTo>
                    <a:pt x="625906" y="337993"/>
                    <a:pt x="411952" y="628360"/>
                    <a:pt x="179602" y="543997"/>
                  </a:cubicBezTo>
                  <a:close/>
                </a:path>
              </a:pathLst>
            </a:custGeom>
            <a:solidFill>
              <a:srgbClr val="FFD9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1" name="Google Shape;91;p13"/>
            <p:cNvSpPr/>
            <p:nvPr/>
          </p:nvSpPr>
          <p:spPr>
            <a:xfrm>
              <a:off x="15334235" y="8360961"/>
              <a:ext cx="64396" cy="75643"/>
            </a:xfrm>
            <a:custGeom>
              <a:avLst/>
              <a:gdLst/>
              <a:ahLst/>
              <a:cxnLst/>
              <a:rect l="l" t="t" r="r" b="b"/>
              <a:pathLst>
                <a:path w="64396" h="75643" extrusionOk="0">
                  <a:moveTo>
                    <a:pt x="57174" y="2848"/>
                  </a:moveTo>
                  <a:cubicBezTo>
                    <a:pt x="31684" y="-13854"/>
                    <a:pt x="-13412" y="47409"/>
                    <a:pt x="3830" y="69721"/>
                  </a:cubicBezTo>
                  <a:cubicBezTo>
                    <a:pt x="25088" y="97220"/>
                    <a:pt x="84962" y="21054"/>
                    <a:pt x="57174" y="2848"/>
                  </a:cubicBezTo>
                  <a:close/>
                </a:path>
              </a:pathLst>
            </a:custGeom>
            <a:solidFill>
              <a:srgbClr val="FFD9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 name="Google Shape;92;p13"/>
            <p:cNvSpPr/>
            <p:nvPr/>
          </p:nvSpPr>
          <p:spPr>
            <a:xfrm>
              <a:off x="15344389" y="8480988"/>
              <a:ext cx="47721" cy="52301"/>
            </a:xfrm>
            <a:custGeom>
              <a:avLst/>
              <a:gdLst/>
              <a:ahLst/>
              <a:cxnLst/>
              <a:rect l="l" t="t" r="r" b="b"/>
              <a:pathLst>
                <a:path w="47721" h="52301" extrusionOk="0">
                  <a:moveTo>
                    <a:pt x="15908" y="11487"/>
                  </a:moveTo>
                  <a:cubicBezTo>
                    <a:pt x="-23329" y="49415"/>
                    <a:pt x="19261" y="74395"/>
                    <a:pt x="44589" y="24055"/>
                  </a:cubicBezTo>
                  <a:cubicBezTo>
                    <a:pt x="56656" y="81"/>
                    <a:pt x="31011" y="-9308"/>
                    <a:pt x="15908" y="11487"/>
                  </a:cubicBezTo>
                  <a:close/>
                </a:path>
              </a:pathLst>
            </a:custGeom>
            <a:solidFill>
              <a:srgbClr val="FFD9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 name="Google Shape;93;p13"/>
            <p:cNvSpPr/>
            <p:nvPr/>
          </p:nvSpPr>
          <p:spPr>
            <a:xfrm>
              <a:off x="14597844" y="8919091"/>
              <a:ext cx="73229" cy="64242"/>
            </a:xfrm>
            <a:custGeom>
              <a:avLst/>
              <a:gdLst/>
              <a:ahLst/>
              <a:cxnLst/>
              <a:rect l="l" t="t" r="r" b="b"/>
              <a:pathLst>
                <a:path w="73229" h="64242" extrusionOk="0">
                  <a:moveTo>
                    <a:pt x="67652" y="5391"/>
                  </a:moveTo>
                  <a:cubicBezTo>
                    <a:pt x="56132" y="-6891"/>
                    <a:pt x="20639" y="3436"/>
                    <a:pt x="14240" y="20068"/>
                  </a:cubicBezTo>
                  <a:cubicBezTo>
                    <a:pt x="-11744" y="40846"/>
                    <a:pt x="1739" y="66633"/>
                    <a:pt x="23541" y="64065"/>
                  </a:cubicBezTo>
                  <a:cubicBezTo>
                    <a:pt x="56908" y="60138"/>
                    <a:pt x="85730" y="24658"/>
                    <a:pt x="67652" y="5391"/>
                  </a:cubicBezTo>
                  <a:close/>
                </a:path>
              </a:pathLst>
            </a:custGeom>
            <a:solidFill>
              <a:srgbClr val="FFD9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 name="Google Shape;94;p13"/>
            <p:cNvSpPr/>
            <p:nvPr/>
          </p:nvSpPr>
          <p:spPr>
            <a:xfrm>
              <a:off x="14646059" y="8996384"/>
              <a:ext cx="45740" cy="37214"/>
            </a:xfrm>
            <a:custGeom>
              <a:avLst/>
              <a:gdLst/>
              <a:ahLst/>
              <a:cxnLst/>
              <a:rect l="l" t="t" r="r" b="b"/>
              <a:pathLst>
                <a:path w="45740" h="37214" extrusionOk="0">
                  <a:moveTo>
                    <a:pt x="45559" y="8714"/>
                  </a:moveTo>
                  <a:cubicBezTo>
                    <a:pt x="42644" y="-3515"/>
                    <a:pt x="18312" y="-5075"/>
                    <a:pt x="1758" y="18494"/>
                  </a:cubicBezTo>
                  <a:cubicBezTo>
                    <a:pt x="-5696" y="29110"/>
                    <a:pt x="11740" y="44098"/>
                    <a:pt x="31695" y="33707"/>
                  </a:cubicBezTo>
                  <a:cubicBezTo>
                    <a:pt x="41423" y="28641"/>
                    <a:pt x="46819" y="18134"/>
                    <a:pt x="45559" y="8714"/>
                  </a:cubicBezTo>
                  <a:close/>
                </a:path>
              </a:pathLst>
            </a:custGeom>
            <a:solidFill>
              <a:srgbClr val="FFD9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 name="Google Shape;95;p13"/>
            <p:cNvSpPr/>
            <p:nvPr/>
          </p:nvSpPr>
          <p:spPr>
            <a:xfrm>
              <a:off x="14557318" y="9010526"/>
              <a:ext cx="48318" cy="38021"/>
            </a:xfrm>
            <a:custGeom>
              <a:avLst/>
              <a:gdLst/>
              <a:ahLst/>
              <a:cxnLst/>
              <a:rect l="l" t="t" r="r" b="b"/>
              <a:pathLst>
                <a:path w="48318" h="38021" extrusionOk="0">
                  <a:moveTo>
                    <a:pt x="9349" y="9612"/>
                  </a:moveTo>
                  <a:cubicBezTo>
                    <a:pt x="-11143" y="19336"/>
                    <a:pt x="5855" y="47759"/>
                    <a:pt x="23965" y="34609"/>
                  </a:cubicBezTo>
                  <a:cubicBezTo>
                    <a:pt x="31200" y="29356"/>
                    <a:pt x="46490" y="18538"/>
                    <a:pt x="48039" y="10046"/>
                  </a:cubicBezTo>
                  <a:cubicBezTo>
                    <a:pt x="51279" y="-7680"/>
                    <a:pt x="25623" y="1899"/>
                    <a:pt x="9349" y="9612"/>
                  </a:cubicBezTo>
                  <a:close/>
                </a:path>
              </a:pathLst>
            </a:custGeom>
            <a:solidFill>
              <a:srgbClr val="FFD9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 name="Google Shape;96;p13"/>
            <p:cNvSpPr/>
            <p:nvPr/>
          </p:nvSpPr>
          <p:spPr>
            <a:xfrm>
              <a:off x="15224307" y="9152252"/>
              <a:ext cx="60488" cy="77174"/>
            </a:xfrm>
            <a:custGeom>
              <a:avLst/>
              <a:gdLst/>
              <a:ahLst/>
              <a:cxnLst/>
              <a:rect l="l" t="t" r="r" b="b"/>
              <a:pathLst>
                <a:path w="60488" h="77174" extrusionOk="0">
                  <a:moveTo>
                    <a:pt x="24434" y="2324"/>
                  </a:moveTo>
                  <a:cubicBezTo>
                    <a:pt x="12293" y="-5219"/>
                    <a:pt x="-4716" y="6142"/>
                    <a:pt x="1221" y="28528"/>
                  </a:cubicBezTo>
                  <a:cubicBezTo>
                    <a:pt x="1521" y="29661"/>
                    <a:pt x="17979" y="71801"/>
                    <a:pt x="37137" y="76332"/>
                  </a:cubicBezTo>
                  <a:cubicBezTo>
                    <a:pt x="72393" y="84672"/>
                    <a:pt x="67384" y="29001"/>
                    <a:pt x="24434" y="2324"/>
                  </a:cubicBezTo>
                  <a:close/>
                </a:path>
              </a:pathLst>
            </a:custGeom>
            <a:solidFill>
              <a:srgbClr val="FFD9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 name="Google Shape;97;p13"/>
            <p:cNvSpPr/>
            <p:nvPr/>
          </p:nvSpPr>
          <p:spPr>
            <a:xfrm>
              <a:off x="15308893" y="9184613"/>
              <a:ext cx="56750" cy="65680"/>
            </a:xfrm>
            <a:custGeom>
              <a:avLst/>
              <a:gdLst/>
              <a:ahLst/>
              <a:cxnLst/>
              <a:rect l="l" t="t" r="r" b="b"/>
              <a:pathLst>
                <a:path w="56750" h="65680" extrusionOk="0">
                  <a:moveTo>
                    <a:pt x="55584" y="41473"/>
                  </a:moveTo>
                  <a:cubicBezTo>
                    <a:pt x="30447" y="-32058"/>
                    <a:pt x="-16344" y="9543"/>
                    <a:pt x="5775" y="34656"/>
                  </a:cubicBezTo>
                  <a:cubicBezTo>
                    <a:pt x="24764" y="83328"/>
                    <a:pt x="64001" y="66078"/>
                    <a:pt x="55584" y="41473"/>
                  </a:cubicBezTo>
                  <a:close/>
                </a:path>
              </a:pathLst>
            </a:custGeom>
            <a:solidFill>
              <a:srgbClr val="FFD9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 name="Google Shape;98;p13"/>
            <p:cNvSpPr/>
            <p:nvPr/>
          </p:nvSpPr>
          <p:spPr>
            <a:xfrm>
              <a:off x="15298828" y="9254832"/>
              <a:ext cx="35485" cy="44233"/>
            </a:xfrm>
            <a:custGeom>
              <a:avLst/>
              <a:gdLst/>
              <a:ahLst/>
              <a:cxnLst/>
              <a:rect l="l" t="t" r="r" b="b"/>
              <a:pathLst>
                <a:path w="35485" h="44233" extrusionOk="0">
                  <a:moveTo>
                    <a:pt x="35196" y="27081"/>
                  </a:moveTo>
                  <a:cubicBezTo>
                    <a:pt x="33759" y="17932"/>
                    <a:pt x="15477" y="1551"/>
                    <a:pt x="11259" y="386"/>
                  </a:cubicBezTo>
                  <a:cubicBezTo>
                    <a:pt x="-3216" y="-3597"/>
                    <a:pt x="-3720" y="24212"/>
                    <a:pt x="9667" y="38632"/>
                  </a:cubicBezTo>
                  <a:cubicBezTo>
                    <a:pt x="19119" y="48804"/>
                    <a:pt x="38051" y="45219"/>
                    <a:pt x="35196" y="27081"/>
                  </a:cubicBezTo>
                  <a:close/>
                </a:path>
              </a:pathLst>
            </a:custGeom>
            <a:solidFill>
              <a:srgbClr val="FFD9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 name="Google Shape;99;p13"/>
            <p:cNvSpPr/>
            <p:nvPr/>
          </p:nvSpPr>
          <p:spPr>
            <a:xfrm>
              <a:off x="14634429" y="8577985"/>
              <a:ext cx="67550" cy="59075"/>
            </a:xfrm>
            <a:custGeom>
              <a:avLst/>
              <a:gdLst/>
              <a:ahLst/>
              <a:cxnLst/>
              <a:rect l="l" t="t" r="r" b="b"/>
              <a:pathLst>
                <a:path w="67550" h="59075" extrusionOk="0">
                  <a:moveTo>
                    <a:pt x="66271" y="33712"/>
                  </a:moveTo>
                  <a:cubicBezTo>
                    <a:pt x="60567" y="16117"/>
                    <a:pt x="29889" y="-4301"/>
                    <a:pt x="13212" y="794"/>
                  </a:cubicBezTo>
                  <a:cubicBezTo>
                    <a:pt x="838" y="4576"/>
                    <a:pt x="-5078" y="20241"/>
                    <a:pt x="5422" y="30131"/>
                  </a:cubicBezTo>
                  <a:cubicBezTo>
                    <a:pt x="16290" y="69241"/>
                    <a:pt x="77068" y="67008"/>
                    <a:pt x="66271" y="33712"/>
                  </a:cubicBezTo>
                  <a:close/>
                </a:path>
              </a:pathLst>
            </a:custGeom>
            <a:solidFill>
              <a:srgbClr val="FFD9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 name="Google Shape;100;p13"/>
            <p:cNvSpPr/>
            <p:nvPr/>
          </p:nvSpPr>
          <p:spPr>
            <a:xfrm>
              <a:off x="14585292" y="8599857"/>
              <a:ext cx="38234" cy="36045"/>
            </a:xfrm>
            <a:custGeom>
              <a:avLst/>
              <a:gdLst/>
              <a:ahLst/>
              <a:cxnLst/>
              <a:rect l="l" t="t" r="r" b="b"/>
              <a:pathLst>
                <a:path w="38234" h="36045" extrusionOk="0">
                  <a:moveTo>
                    <a:pt x="37988" y="16115"/>
                  </a:moveTo>
                  <a:cubicBezTo>
                    <a:pt x="35616" y="6155"/>
                    <a:pt x="24643" y="4723"/>
                    <a:pt x="21085" y="2800"/>
                  </a:cubicBezTo>
                  <a:cubicBezTo>
                    <a:pt x="5789" y="-5453"/>
                    <a:pt x="-5552" y="5517"/>
                    <a:pt x="2866" y="22897"/>
                  </a:cubicBezTo>
                  <a:cubicBezTo>
                    <a:pt x="12421" y="42665"/>
                    <a:pt x="41186" y="39934"/>
                    <a:pt x="37988" y="16115"/>
                  </a:cubicBezTo>
                  <a:close/>
                </a:path>
              </a:pathLst>
            </a:custGeom>
            <a:solidFill>
              <a:srgbClr val="FFD9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 name="Google Shape;101;p13"/>
            <p:cNvSpPr/>
            <p:nvPr/>
          </p:nvSpPr>
          <p:spPr>
            <a:xfrm>
              <a:off x="15512762" y="8800766"/>
              <a:ext cx="51501" cy="40561"/>
            </a:xfrm>
            <a:custGeom>
              <a:avLst/>
              <a:gdLst/>
              <a:ahLst/>
              <a:cxnLst/>
              <a:rect l="l" t="t" r="r" b="b"/>
              <a:pathLst>
                <a:path w="51501" h="40561" extrusionOk="0">
                  <a:moveTo>
                    <a:pt x="45744" y="8329"/>
                  </a:moveTo>
                  <a:cubicBezTo>
                    <a:pt x="37735" y="-7498"/>
                    <a:pt x="7572" y="2991"/>
                    <a:pt x="3605" y="9123"/>
                  </a:cubicBezTo>
                  <a:cubicBezTo>
                    <a:pt x="-7347" y="21084"/>
                    <a:pt x="8299" y="42518"/>
                    <a:pt x="28425" y="40418"/>
                  </a:cubicBezTo>
                  <a:cubicBezTo>
                    <a:pt x="55700" y="37557"/>
                    <a:pt x="54949" y="14934"/>
                    <a:pt x="45744" y="8329"/>
                  </a:cubicBezTo>
                  <a:close/>
                </a:path>
              </a:pathLst>
            </a:custGeom>
            <a:solidFill>
              <a:srgbClr val="FFD9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 name="Google Shape;102;p13"/>
            <p:cNvSpPr/>
            <p:nvPr/>
          </p:nvSpPr>
          <p:spPr>
            <a:xfrm>
              <a:off x="14998228" y="8279007"/>
              <a:ext cx="40366" cy="67440"/>
            </a:xfrm>
            <a:custGeom>
              <a:avLst/>
              <a:gdLst/>
              <a:ahLst/>
              <a:cxnLst/>
              <a:rect l="l" t="t" r="r" b="b"/>
              <a:pathLst>
                <a:path w="40366" h="67440" extrusionOk="0">
                  <a:moveTo>
                    <a:pt x="39382" y="31354"/>
                  </a:moveTo>
                  <a:cubicBezTo>
                    <a:pt x="33791" y="-2993"/>
                    <a:pt x="-7680" y="-18468"/>
                    <a:pt x="1256" y="34353"/>
                  </a:cubicBezTo>
                  <a:cubicBezTo>
                    <a:pt x="4811" y="55388"/>
                    <a:pt x="12530" y="74662"/>
                    <a:pt x="31254" y="64773"/>
                  </a:cubicBezTo>
                  <a:cubicBezTo>
                    <a:pt x="41440" y="59392"/>
                    <a:pt x="41228" y="42732"/>
                    <a:pt x="39382" y="31354"/>
                  </a:cubicBezTo>
                  <a:close/>
                </a:path>
              </a:pathLst>
            </a:custGeom>
            <a:solidFill>
              <a:srgbClr val="FFD9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 name="Google Shape;103;p13"/>
            <p:cNvSpPr/>
            <p:nvPr/>
          </p:nvSpPr>
          <p:spPr>
            <a:xfrm>
              <a:off x="14781791" y="8395791"/>
              <a:ext cx="84363" cy="123916"/>
            </a:xfrm>
            <a:custGeom>
              <a:avLst/>
              <a:gdLst/>
              <a:ahLst/>
              <a:cxnLst/>
              <a:rect l="l" t="t" r="r" b="b"/>
              <a:pathLst>
                <a:path w="84363" h="123916" extrusionOk="0">
                  <a:moveTo>
                    <a:pt x="84015" y="117480"/>
                  </a:moveTo>
                  <a:cubicBezTo>
                    <a:pt x="77482" y="101709"/>
                    <a:pt x="23996" y="11246"/>
                    <a:pt x="10368" y="1198"/>
                  </a:cubicBezTo>
                  <a:cubicBezTo>
                    <a:pt x="5081" y="-2701"/>
                    <a:pt x="-1004" y="3713"/>
                    <a:pt x="140" y="9058"/>
                  </a:cubicBezTo>
                  <a:cubicBezTo>
                    <a:pt x="3020" y="22522"/>
                    <a:pt x="63434" y="109855"/>
                    <a:pt x="75371" y="122511"/>
                  </a:cubicBezTo>
                  <a:cubicBezTo>
                    <a:pt x="78706" y="126043"/>
                    <a:pt x="86044" y="122381"/>
                    <a:pt x="84015" y="117480"/>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 name="Google Shape;104;p13"/>
            <p:cNvSpPr/>
            <p:nvPr/>
          </p:nvSpPr>
          <p:spPr>
            <a:xfrm>
              <a:off x="14606119" y="8785275"/>
              <a:ext cx="152385" cy="20421"/>
            </a:xfrm>
            <a:custGeom>
              <a:avLst/>
              <a:gdLst/>
              <a:ahLst/>
              <a:cxnLst/>
              <a:rect l="l" t="t" r="r" b="b"/>
              <a:pathLst>
                <a:path w="152385" h="20421" extrusionOk="0">
                  <a:moveTo>
                    <a:pt x="149775" y="3833"/>
                  </a:moveTo>
                  <a:cubicBezTo>
                    <a:pt x="133430" y="-3220"/>
                    <a:pt x="26920" y="1381"/>
                    <a:pt x="8811" y="2616"/>
                  </a:cubicBezTo>
                  <a:cubicBezTo>
                    <a:pt x="-3673" y="3466"/>
                    <a:pt x="-2177" y="21023"/>
                    <a:pt x="8811" y="20405"/>
                  </a:cubicBezTo>
                  <a:cubicBezTo>
                    <a:pt x="126431" y="13515"/>
                    <a:pt x="138685" y="17300"/>
                    <a:pt x="148515" y="13469"/>
                  </a:cubicBezTo>
                  <a:cubicBezTo>
                    <a:pt x="152168" y="12043"/>
                    <a:pt x="154409" y="5830"/>
                    <a:pt x="149775" y="3833"/>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 name="Google Shape;105;p13"/>
            <p:cNvSpPr/>
            <p:nvPr/>
          </p:nvSpPr>
          <p:spPr>
            <a:xfrm>
              <a:off x="14812341" y="9063463"/>
              <a:ext cx="78418" cy="122866"/>
            </a:xfrm>
            <a:custGeom>
              <a:avLst/>
              <a:gdLst/>
              <a:ahLst/>
              <a:cxnLst/>
              <a:rect l="l" t="t" r="r" b="b"/>
              <a:pathLst>
                <a:path w="78418" h="122866" extrusionOk="0">
                  <a:moveTo>
                    <a:pt x="70621" y="1575"/>
                  </a:moveTo>
                  <a:cubicBezTo>
                    <a:pt x="46049" y="32182"/>
                    <a:pt x="22228" y="70385"/>
                    <a:pt x="2855" y="104926"/>
                  </a:cubicBezTo>
                  <a:cubicBezTo>
                    <a:pt x="-5545" y="119893"/>
                    <a:pt x="6765" y="125594"/>
                    <a:pt x="11915" y="121657"/>
                  </a:cubicBezTo>
                  <a:cubicBezTo>
                    <a:pt x="21709" y="114166"/>
                    <a:pt x="77747" y="7566"/>
                    <a:pt x="77927" y="7213"/>
                  </a:cubicBezTo>
                  <a:cubicBezTo>
                    <a:pt x="80189" y="2795"/>
                    <a:pt x="74108" y="-2772"/>
                    <a:pt x="70621" y="1575"/>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 name="Google Shape;106;p13"/>
            <p:cNvSpPr/>
            <p:nvPr/>
          </p:nvSpPr>
          <p:spPr>
            <a:xfrm>
              <a:off x="15148007" y="9147177"/>
              <a:ext cx="33502" cy="160193"/>
            </a:xfrm>
            <a:custGeom>
              <a:avLst/>
              <a:gdLst/>
              <a:ahLst/>
              <a:cxnLst/>
              <a:rect l="l" t="t" r="r" b="b"/>
              <a:pathLst>
                <a:path w="33502" h="160193" extrusionOk="0">
                  <a:moveTo>
                    <a:pt x="31129" y="133168"/>
                  </a:moveTo>
                  <a:cubicBezTo>
                    <a:pt x="15341" y="38352"/>
                    <a:pt x="18447" y="18428"/>
                    <a:pt x="10668" y="2431"/>
                  </a:cubicBezTo>
                  <a:cubicBezTo>
                    <a:pt x="8688" y="-1644"/>
                    <a:pt x="2826" y="-148"/>
                    <a:pt x="1597" y="3617"/>
                  </a:cubicBezTo>
                  <a:cubicBezTo>
                    <a:pt x="-5409" y="25064"/>
                    <a:pt x="12676" y="157869"/>
                    <a:pt x="16456" y="155696"/>
                  </a:cubicBezTo>
                  <a:cubicBezTo>
                    <a:pt x="20109" y="162657"/>
                    <a:pt x="30811" y="161214"/>
                    <a:pt x="32872" y="153597"/>
                  </a:cubicBezTo>
                  <a:cubicBezTo>
                    <a:pt x="34647" y="147062"/>
                    <a:pt x="32219" y="139713"/>
                    <a:pt x="31129" y="133168"/>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 name="Google Shape;107;p13"/>
            <p:cNvSpPr/>
            <p:nvPr/>
          </p:nvSpPr>
          <p:spPr>
            <a:xfrm>
              <a:off x="15367898" y="8934016"/>
              <a:ext cx="117719" cy="95102"/>
            </a:xfrm>
            <a:custGeom>
              <a:avLst/>
              <a:gdLst/>
              <a:ahLst/>
              <a:cxnLst/>
              <a:rect l="l" t="t" r="r" b="b"/>
              <a:pathLst>
                <a:path w="117719" h="95102" extrusionOk="0">
                  <a:moveTo>
                    <a:pt x="107729" y="73576"/>
                  </a:moveTo>
                  <a:cubicBezTo>
                    <a:pt x="20543" y="-9933"/>
                    <a:pt x="-36949" y="-19862"/>
                    <a:pt x="27708" y="31170"/>
                  </a:cubicBezTo>
                  <a:cubicBezTo>
                    <a:pt x="76627" y="69779"/>
                    <a:pt x="115553" y="111116"/>
                    <a:pt x="117682" y="88832"/>
                  </a:cubicBezTo>
                  <a:cubicBezTo>
                    <a:pt x="118271" y="82671"/>
                    <a:pt x="111780" y="77457"/>
                    <a:pt x="107729" y="73576"/>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 name="Google Shape;108;p13"/>
            <p:cNvSpPr/>
            <p:nvPr/>
          </p:nvSpPr>
          <p:spPr>
            <a:xfrm>
              <a:off x="15412349" y="8607696"/>
              <a:ext cx="143898" cy="39960"/>
            </a:xfrm>
            <a:custGeom>
              <a:avLst/>
              <a:gdLst/>
              <a:ahLst/>
              <a:cxnLst/>
              <a:rect l="l" t="t" r="r" b="b"/>
              <a:pathLst>
                <a:path w="143898" h="39960" extrusionOk="0">
                  <a:moveTo>
                    <a:pt x="1385" y="32744"/>
                  </a:moveTo>
                  <a:cubicBezTo>
                    <a:pt x="-15839" y="55420"/>
                    <a:pt x="133137" y="18067"/>
                    <a:pt x="140383" y="10771"/>
                  </a:cubicBezTo>
                  <a:cubicBezTo>
                    <a:pt x="169187" y="-18224"/>
                    <a:pt x="11822" y="18995"/>
                    <a:pt x="1385" y="32744"/>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 name="Google Shape;109;p13"/>
            <p:cNvSpPr/>
            <p:nvPr/>
          </p:nvSpPr>
          <p:spPr>
            <a:xfrm>
              <a:off x="15176045" y="8370290"/>
              <a:ext cx="39977" cy="111842"/>
            </a:xfrm>
            <a:custGeom>
              <a:avLst/>
              <a:gdLst/>
              <a:ahLst/>
              <a:cxnLst/>
              <a:rect l="l" t="t" r="r" b="b"/>
              <a:pathLst>
                <a:path w="39977" h="111842" extrusionOk="0">
                  <a:moveTo>
                    <a:pt x="39169" y="5007"/>
                  </a:moveTo>
                  <a:cubicBezTo>
                    <a:pt x="21984" y="-26034"/>
                    <a:pt x="-1004" y="97043"/>
                    <a:pt x="34" y="106107"/>
                  </a:cubicBezTo>
                  <a:cubicBezTo>
                    <a:pt x="719" y="112080"/>
                    <a:pt x="7400" y="113912"/>
                    <a:pt x="11018" y="109081"/>
                  </a:cubicBezTo>
                  <a:cubicBezTo>
                    <a:pt x="17381" y="100582"/>
                    <a:pt x="45024" y="15581"/>
                    <a:pt x="39169" y="5007"/>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 name="Google Shape;110;p13"/>
            <p:cNvSpPr/>
            <p:nvPr/>
          </p:nvSpPr>
          <p:spPr>
            <a:xfrm>
              <a:off x="14973486" y="9418231"/>
              <a:ext cx="30229" cy="73728"/>
            </a:xfrm>
            <a:custGeom>
              <a:avLst/>
              <a:gdLst/>
              <a:ahLst/>
              <a:cxnLst/>
              <a:rect l="l" t="t" r="r" b="b"/>
              <a:pathLst>
                <a:path w="30229" h="73728" extrusionOk="0">
                  <a:moveTo>
                    <a:pt x="22233" y="1041"/>
                  </a:moveTo>
                  <a:cubicBezTo>
                    <a:pt x="9216" y="7441"/>
                    <a:pt x="-13009" y="88769"/>
                    <a:pt x="9940" y="71266"/>
                  </a:cubicBezTo>
                  <a:cubicBezTo>
                    <a:pt x="13871" y="68270"/>
                    <a:pt x="44398" y="-9851"/>
                    <a:pt x="22233" y="1041"/>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 name="Google Shape;111;p13"/>
            <p:cNvSpPr/>
            <p:nvPr/>
          </p:nvSpPr>
          <p:spPr>
            <a:xfrm>
              <a:off x="14943641" y="9431585"/>
              <a:ext cx="22406" cy="41059"/>
            </a:xfrm>
            <a:custGeom>
              <a:avLst/>
              <a:gdLst/>
              <a:ahLst/>
              <a:cxnLst/>
              <a:rect l="l" t="t" r="r" b="b"/>
              <a:pathLst>
                <a:path w="22406" h="41059" extrusionOk="0">
                  <a:moveTo>
                    <a:pt x="22388" y="5187"/>
                  </a:moveTo>
                  <a:cubicBezTo>
                    <a:pt x="22825" y="914"/>
                    <a:pt x="15742" y="-3789"/>
                    <a:pt x="11774" y="4834"/>
                  </a:cubicBezTo>
                  <a:cubicBezTo>
                    <a:pt x="10317" y="7688"/>
                    <a:pt x="7214" y="15080"/>
                    <a:pt x="2767" y="23512"/>
                  </a:cubicBezTo>
                  <a:cubicBezTo>
                    <a:pt x="-8354" y="44636"/>
                    <a:pt x="17302" y="55068"/>
                    <a:pt x="22388" y="5187"/>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 name="Google Shape;112;p13"/>
            <p:cNvSpPr/>
            <p:nvPr/>
          </p:nvSpPr>
          <p:spPr>
            <a:xfrm>
              <a:off x="14881313" y="9426214"/>
              <a:ext cx="23236" cy="32015"/>
            </a:xfrm>
            <a:custGeom>
              <a:avLst/>
              <a:gdLst/>
              <a:ahLst/>
              <a:cxnLst/>
              <a:rect l="l" t="t" r="r" b="b"/>
              <a:pathLst>
                <a:path w="23236" h="32015" extrusionOk="0">
                  <a:moveTo>
                    <a:pt x="5535" y="10710"/>
                  </a:moveTo>
                  <a:cubicBezTo>
                    <a:pt x="-9214" y="30637"/>
                    <a:pt x="9287" y="39412"/>
                    <a:pt x="17338" y="24590"/>
                  </a:cubicBezTo>
                  <a:cubicBezTo>
                    <a:pt x="29931" y="1378"/>
                    <a:pt x="20652" y="-9711"/>
                    <a:pt x="5535" y="10710"/>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 name="Google Shape;113;p13"/>
            <p:cNvSpPr/>
            <p:nvPr/>
          </p:nvSpPr>
          <p:spPr>
            <a:xfrm>
              <a:off x="15686430" y="8754195"/>
              <a:ext cx="88254" cy="34810"/>
            </a:xfrm>
            <a:custGeom>
              <a:avLst/>
              <a:gdLst/>
              <a:ahLst/>
              <a:cxnLst/>
              <a:rect l="l" t="t" r="r" b="b"/>
              <a:pathLst>
                <a:path w="88254" h="34810" extrusionOk="0">
                  <a:moveTo>
                    <a:pt x="87495" y="23158"/>
                  </a:moveTo>
                  <a:cubicBezTo>
                    <a:pt x="84191" y="12986"/>
                    <a:pt x="74298" y="12824"/>
                    <a:pt x="46722" y="5912"/>
                  </a:cubicBezTo>
                  <a:cubicBezTo>
                    <a:pt x="-13671" y="-9227"/>
                    <a:pt x="-7741" y="8138"/>
                    <a:pt x="20908" y="19746"/>
                  </a:cubicBezTo>
                  <a:cubicBezTo>
                    <a:pt x="43729" y="28986"/>
                    <a:pt x="95094" y="46574"/>
                    <a:pt x="87495" y="23158"/>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14" name="Google Shape;114;p13"/>
            <p:cNvGrpSpPr/>
            <p:nvPr/>
          </p:nvGrpSpPr>
          <p:grpSpPr>
            <a:xfrm>
              <a:off x="15712760" y="8808333"/>
              <a:ext cx="48931" cy="21806"/>
              <a:chOff x="15712760" y="8808333"/>
              <a:chExt cx="48931" cy="21806"/>
            </a:xfrm>
          </p:grpSpPr>
          <p:sp>
            <p:nvSpPr>
              <p:cNvPr id="115" name="Google Shape;115;p13"/>
              <p:cNvSpPr/>
              <p:nvPr/>
            </p:nvSpPr>
            <p:spPr>
              <a:xfrm>
                <a:off x="15718276" y="8822122"/>
                <a:ext cx="483" cy="366"/>
              </a:xfrm>
              <a:custGeom>
                <a:avLst/>
                <a:gdLst/>
                <a:ahLst/>
                <a:cxnLst/>
                <a:rect l="l" t="t" r="r" b="b"/>
                <a:pathLst>
                  <a:path w="483" h="366" extrusionOk="0">
                    <a:moveTo>
                      <a:pt x="483" y="367"/>
                    </a:moveTo>
                    <a:cubicBezTo>
                      <a:pt x="374" y="293"/>
                      <a:pt x="279" y="197"/>
                      <a:pt x="173" y="116"/>
                    </a:cubicBezTo>
                    <a:cubicBezTo>
                      <a:pt x="-92" y="-67"/>
                      <a:pt x="-99" y="-67"/>
                      <a:pt x="483" y="367"/>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 name="Google Shape;116;p13"/>
              <p:cNvSpPr/>
              <p:nvPr/>
            </p:nvSpPr>
            <p:spPr>
              <a:xfrm>
                <a:off x="15712760" y="8808333"/>
                <a:ext cx="48931" cy="21806"/>
              </a:xfrm>
              <a:custGeom>
                <a:avLst/>
                <a:gdLst/>
                <a:ahLst/>
                <a:cxnLst/>
                <a:rect l="l" t="t" r="r" b="b"/>
                <a:pathLst>
                  <a:path w="48931" h="21806" extrusionOk="0">
                    <a:moveTo>
                      <a:pt x="44209" y="3635"/>
                    </a:moveTo>
                    <a:cubicBezTo>
                      <a:pt x="39879" y="636"/>
                      <a:pt x="16602" y="-2215"/>
                      <a:pt x="4354" y="2520"/>
                    </a:cubicBezTo>
                    <a:cubicBezTo>
                      <a:pt x="-2574" y="2661"/>
                      <a:pt x="-3693" y="13637"/>
                      <a:pt x="19761" y="19046"/>
                    </a:cubicBezTo>
                    <a:cubicBezTo>
                      <a:pt x="25069" y="20270"/>
                      <a:pt x="37172" y="22952"/>
                      <a:pt x="41901" y="21265"/>
                    </a:cubicBezTo>
                    <a:cubicBezTo>
                      <a:pt x="50118" y="18340"/>
                      <a:pt x="51448" y="8649"/>
                      <a:pt x="44209" y="3635"/>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117;p13"/>
              <p:cNvSpPr/>
              <p:nvPr/>
            </p:nvSpPr>
            <p:spPr>
              <a:xfrm>
                <a:off x="15719941" y="8809494"/>
                <a:ext cx="516" cy="213"/>
              </a:xfrm>
              <a:custGeom>
                <a:avLst/>
                <a:gdLst/>
                <a:ahLst/>
                <a:cxnLst/>
                <a:rect l="l" t="t" r="r" b="b"/>
                <a:pathLst>
                  <a:path w="516" h="213" extrusionOk="0">
                    <a:moveTo>
                      <a:pt x="181" y="155"/>
                    </a:moveTo>
                    <a:cubicBezTo>
                      <a:pt x="290" y="106"/>
                      <a:pt x="407" y="42"/>
                      <a:pt x="516" y="0"/>
                    </a:cubicBezTo>
                    <a:cubicBezTo>
                      <a:pt x="-109" y="247"/>
                      <a:pt x="-94" y="250"/>
                      <a:pt x="181" y="155"/>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18" name="Google Shape;118;p13"/>
            <p:cNvGrpSpPr/>
            <p:nvPr/>
          </p:nvGrpSpPr>
          <p:grpSpPr>
            <a:xfrm>
              <a:off x="15698440" y="8877534"/>
              <a:ext cx="41987" cy="28960"/>
              <a:chOff x="15698440" y="8877534"/>
              <a:chExt cx="41987" cy="28960"/>
            </a:xfrm>
          </p:grpSpPr>
          <p:sp>
            <p:nvSpPr>
              <p:cNvPr id="119" name="Google Shape;119;p13"/>
              <p:cNvSpPr/>
              <p:nvPr/>
            </p:nvSpPr>
            <p:spPr>
              <a:xfrm>
                <a:off x="15702442" y="8877821"/>
                <a:ext cx="600" cy="261"/>
              </a:xfrm>
              <a:custGeom>
                <a:avLst/>
                <a:gdLst/>
                <a:ahLst/>
                <a:cxnLst/>
                <a:rect l="l" t="t" r="r" b="b"/>
                <a:pathLst>
                  <a:path w="600" h="261" extrusionOk="0">
                    <a:moveTo>
                      <a:pt x="360" y="128"/>
                    </a:moveTo>
                    <a:cubicBezTo>
                      <a:pt x="660" y="-7"/>
                      <a:pt x="812" y="-123"/>
                      <a:pt x="0" y="262"/>
                    </a:cubicBezTo>
                    <a:cubicBezTo>
                      <a:pt x="219" y="195"/>
                      <a:pt x="123" y="230"/>
                      <a:pt x="360" y="128"/>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0" name="Google Shape;120;p13"/>
              <p:cNvSpPr/>
              <p:nvPr/>
            </p:nvSpPr>
            <p:spPr>
              <a:xfrm>
                <a:off x="15698440" y="8877534"/>
                <a:ext cx="41987" cy="28960"/>
              </a:xfrm>
              <a:custGeom>
                <a:avLst/>
                <a:gdLst/>
                <a:ahLst/>
                <a:cxnLst/>
                <a:rect l="l" t="t" r="r" b="b"/>
                <a:pathLst>
                  <a:path w="41987" h="28960" extrusionOk="0">
                    <a:moveTo>
                      <a:pt x="41542" y="17350"/>
                    </a:moveTo>
                    <a:cubicBezTo>
                      <a:pt x="33375" y="-4275"/>
                      <a:pt x="-33749" y="-9613"/>
                      <a:pt x="21823" y="24350"/>
                    </a:cubicBezTo>
                    <a:cubicBezTo>
                      <a:pt x="25363" y="26512"/>
                      <a:pt x="27791" y="28633"/>
                      <a:pt x="32704" y="28947"/>
                    </a:cubicBezTo>
                    <a:cubicBezTo>
                      <a:pt x="38291" y="29303"/>
                      <a:pt x="43578" y="22748"/>
                      <a:pt x="41542" y="17350"/>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21" name="Google Shape;121;p13"/>
            <p:cNvSpPr/>
            <p:nvPr/>
          </p:nvSpPr>
          <p:spPr>
            <a:xfrm>
              <a:off x="15676930" y="8936321"/>
              <a:ext cx="30423" cy="40834"/>
            </a:xfrm>
            <a:custGeom>
              <a:avLst/>
              <a:gdLst/>
              <a:ahLst/>
              <a:cxnLst/>
              <a:rect l="l" t="t" r="r" b="b"/>
              <a:pathLst>
                <a:path w="30423" h="40834" extrusionOk="0">
                  <a:moveTo>
                    <a:pt x="29575" y="27140"/>
                  </a:moveTo>
                  <a:cubicBezTo>
                    <a:pt x="27408" y="21749"/>
                    <a:pt x="15157" y="1141"/>
                    <a:pt x="7311" y="721"/>
                  </a:cubicBezTo>
                  <a:cubicBezTo>
                    <a:pt x="-8562" y="-5637"/>
                    <a:pt x="4720" y="31952"/>
                    <a:pt x="15944" y="39464"/>
                  </a:cubicBezTo>
                  <a:cubicBezTo>
                    <a:pt x="22547" y="43885"/>
                    <a:pt x="33566" y="37040"/>
                    <a:pt x="29575" y="27140"/>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2" name="Google Shape;122;p13"/>
            <p:cNvSpPr/>
            <p:nvPr/>
          </p:nvSpPr>
          <p:spPr>
            <a:xfrm>
              <a:off x="15005308" y="8082877"/>
              <a:ext cx="24226" cy="69981"/>
            </a:xfrm>
            <a:custGeom>
              <a:avLst/>
              <a:gdLst/>
              <a:ahLst/>
              <a:cxnLst/>
              <a:rect l="l" t="t" r="r" b="b"/>
              <a:pathLst>
                <a:path w="24226" h="69981" extrusionOk="0">
                  <a:moveTo>
                    <a:pt x="23415" y="41555"/>
                  </a:moveTo>
                  <a:cubicBezTo>
                    <a:pt x="18901" y="-11442"/>
                    <a:pt x="4162" y="-1510"/>
                    <a:pt x="968" y="6104"/>
                  </a:cubicBezTo>
                  <a:cubicBezTo>
                    <a:pt x="-1273" y="11445"/>
                    <a:pt x="961" y="17951"/>
                    <a:pt x="1843" y="34643"/>
                  </a:cubicBezTo>
                  <a:cubicBezTo>
                    <a:pt x="3149" y="59256"/>
                    <a:pt x="368" y="59002"/>
                    <a:pt x="2221" y="63395"/>
                  </a:cubicBezTo>
                  <a:cubicBezTo>
                    <a:pt x="6597" y="73764"/>
                    <a:pt x="20962" y="71097"/>
                    <a:pt x="23437" y="60921"/>
                  </a:cubicBezTo>
                  <a:cubicBezTo>
                    <a:pt x="24930" y="54807"/>
                    <a:pt x="23945" y="47751"/>
                    <a:pt x="23415" y="41555"/>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3" name="Google Shape;123;p13"/>
            <p:cNvSpPr/>
            <p:nvPr/>
          </p:nvSpPr>
          <p:spPr>
            <a:xfrm>
              <a:off x="14957667" y="8103065"/>
              <a:ext cx="27174" cy="46297"/>
            </a:xfrm>
            <a:custGeom>
              <a:avLst/>
              <a:gdLst/>
              <a:ahLst/>
              <a:cxnLst/>
              <a:rect l="l" t="t" r="r" b="b"/>
              <a:pathLst>
                <a:path w="27174" h="46297" extrusionOk="0">
                  <a:moveTo>
                    <a:pt x="26588" y="25808"/>
                  </a:moveTo>
                  <a:cubicBezTo>
                    <a:pt x="21022" y="-5716"/>
                    <a:pt x="-3289" y="-5882"/>
                    <a:pt x="374" y="11992"/>
                  </a:cubicBezTo>
                  <a:cubicBezTo>
                    <a:pt x="378" y="12017"/>
                    <a:pt x="3900" y="19606"/>
                    <a:pt x="6487" y="36065"/>
                  </a:cubicBezTo>
                  <a:cubicBezTo>
                    <a:pt x="8870" y="51183"/>
                    <a:pt x="31031" y="50964"/>
                    <a:pt x="26588" y="25808"/>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4" name="Google Shape;124;p13"/>
            <p:cNvGrpSpPr/>
            <p:nvPr/>
          </p:nvGrpSpPr>
          <p:grpSpPr>
            <a:xfrm>
              <a:off x="14902026" y="8118474"/>
              <a:ext cx="23656" cy="41725"/>
              <a:chOff x="14902026" y="8118474"/>
              <a:chExt cx="23656" cy="41725"/>
            </a:xfrm>
          </p:grpSpPr>
          <p:sp>
            <p:nvSpPr>
              <p:cNvPr id="125" name="Google Shape;125;p13"/>
              <p:cNvSpPr/>
              <p:nvPr/>
            </p:nvSpPr>
            <p:spPr>
              <a:xfrm>
                <a:off x="14902026" y="8118474"/>
                <a:ext cx="23656" cy="41725"/>
              </a:xfrm>
              <a:custGeom>
                <a:avLst/>
                <a:gdLst/>
                <a:ahLst/>
                <a:cxnLst/>
                <a:rect l="l" t="t" r="r" b="b"/>
                <a:pathLst>
                  <a:path w="23656" h="41725" extrusionOk="0">
                    <a:moveTo>
                      <a:pt x="22079" y="21694"/>
                    </a:moveTo>
                    <a:cubicBezTo>
                      <a:pt x="19425" y="14458"/>
                      <a:pt x="15433" y="-939"/>
                      <a:pt x="8113" y="45"/>
                    </a:cubicBezTo>
                    <a:cubicBezTo>
                      <a:pt x="1922" y="878"/>
                      <a:pt x="-255" y="12210"/>
                      <a:pt x="23" y="18501"/>
                    </a:cubicBezTo>
                    <a:cubicBezTo>
                      <a:pt x="1541" y="52732"/>
                      <a:pt x="30656" y="45051"/>
                      <a:pt x="22079" y="21694"/>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 name="Google Shape;126;p13"/>
              <p:cNvSpPr/>
              <p:nvPr/>
            </p:nvSpPr>
            <p:spPr>
              <a:xfrm>
                <a:off x="14916856" y="8122837"/>
                <a:ext cx="300" cy="377"/>
              </a:xfrm>
              <a:custGeom>
                <a:avLst/>
                <a:gdLst/>
                <a:ahLst/>
                <a:cxnLst/>
                <a:rect l="l" t="t" r="r" b="b"/>
                <a:pathLst>
                  <a:path w="300" h="377" extrusionOk="0">
                    <a:moveTo>
                      <a:pt x="0" y="0"/>
                    </a:moveTo>
                    <a:cubicBezTo>
                      <a:pt x="145" y="205"/>
                      <a:pt x="265" y="360"/>
                      <a:pt x="300" y="378"/>
                    </a:cubicBezTo>
                    <a:cubicBezTo>
                      <a:pt x="159" y="198"/>
                      <a:pt x="99" y="123"/>
                      <a:pt x="0" y="0"/>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27" name="Google Shape;127;p13"/>
            <p:cNvSpPr/>
            <p:nvPr/>
          </p:nvSpPr>
          <p:spPr>
            <a:xfrm>
              <a:off x="14845753" y="8152965"/>
              <a:ext cx="35202" cy="32611"/>
            </a:xfrm>
            <a:custGeom>
              <a:avLst/>
              <a:gdLst/>
              <a:ahLst/>
              <a:cxnLst/>
              <a:rect l="l" t="t" r="r" b="b"/>
              <a:pathLst>
                <a:path w="35202" h="32611" extrusionOk="0">
                  <a:moveTo>
                    <a:pt x="34452" y="18085"/>
                  </a:moveTo>
                  <a:cubicBezTo>
                    <a:pt x="27725" y="-1158"/>
                    <a:pt x="1325" y="-4396"/>
                    <a:pt x="19" y="5299"/>
                  </a:cubicBezTo>
                  <a:cubicBezTo>
                    <a:pt x="-500" y="9145"/>
                    <a:pt x="9951" y="16730"/>
                    <a:pt x="14366" y="23889"/>
                  </a:cubicBezTo>
                  <a:cubicBezTo>
                    <a:pt x="24827" y="40835"/>
                    <a:pt x="38578" y="29883"/>
                    <a:pt x="34452" y="18085"/>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13"/>
            <p:cNvSpPr/>
            <p:nvPr/>
          </p:nvSpPr>
          <p:spPr>
            <a:xfrm>
              <a:off x="15447666" y="9328186"/>
              <a:ext cx="29160" cy="33652"/>
            </a:xfrm>
            <a:custGeom>
              <a:avLst/>
              <a:gdLst/>
              <a:ahLst/>
              <a:cxnLst/>
              <a:rect l="l" t="t" r="r" b="b"/>
              <a:pathLst>
                <a:path w="29160" h="33652" extrusionOk="0">
                  <a:moveTo>
                    <a:pt x="28825" y="19598"/>
                  </a:moveTo>
                  <a:cubicBezTo>
                    <a:pt x="27488" y="12527"/>
                    <a:pt x="14273" y="-1113"/>
                    <a:pt x="6925" y="73"/>
                  </a:cubicBezTo>
                  <a:cubicBezTo>
                    <a:pt x="2036" y="-97"/>
                    <a:pt x="-1027" y="4776"/>
                    <a:pt x="318" y="8554"/>
                  </a:cubicBezTo>
                  <a:cubicBezTo>
                    <a:pt x="720" y="12742"/>
                    <a:pt x="2721" y="12679"/>
                    <a:pt x="8626" y="25109"/>
                  </a:cubicBezTo>
                  <a:cubicBezTo>
                    <a:pt x="15367" y="39285"/>
                    <a:pt x="31695" y="34695"/>
                    <a:pt x="28825" y="19598"/>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129;p13"/>
            <p:cNvSpPr/>
            <p:nvPr/>
          </p:nvSpPr>
          <p:spPr>
            <a:xfrm>
              <a:off x="15419474" y="9354305"/>
              <a:ext cx="25478" cy="32210"/>
            </a:xfrm>
            <a:custGeom>
              <a:avLst/>
              <a:gdLst/>
              <a:ahLst/>
              <a:cxnLst/>
              <a:rect l="l" t="t" r="r" b="b"/>
              <a:pathLst>
                <a:path w="25478" h="32210" extrusionOk="0">
                  <a:moveTo>
                    <a:pt x="25478" y="23627"/>
                  </a:moveTo>
                  <a:cubicBezTo>
                    <a:pt x="25496" y="19132"/>
                    <a:pt x="3243" y="-10011"/>
                    <a:pt x="147" y="3584"/>
                  </a:cubicBezTo>
                  <a:cubicBezTo>
                    <a:pt x="-379" y="5891"/>
                    <a:pt x="670" y="6897"/>
                    <a:pt x="726" y="8082"/>
                  </a:cubicBezTo>
                  <a:cubicBezTo>
                    <a:pt x="3221" y="40926"/>
                    <a:pt x="25443" y="33961"/>
                    <a:pt x="25478" y="23627"/>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30" name="Google Shape;130;p13"/>
            <p:cNvGrpSpPr/>
            <p:nvPr/>
          </p:nvGrpSpPr>
          <p:grpSpPr>
            <a:xfrm>
              <a:off x="15527456" y="8264952"/>
              <a:ext cx="31354" cy="38191"/>
              <a:chOff x="15527456" y="8264952"/>
              <a:chExt cx="31354" cy="38191"/>
            </a:xfrm>
          </p:grpSpPr>
          <p:sp>
            <p:nvSpPr>
              <p:cNvPr id="131" name="Google Shape;131;p13"/>
              <p:cNvSpPr/>
              <p:nvPr/>
            </p:nvSpPr>
            <p:spPr>
              <a:xfrm>
                <a:off x="15546161" y="8273463"/>
                <a:ext cx="94" cy="99"/>
              </a:xfrm>
              <a:custGeom>
                <a:avLst/>
                <a:gdLst/>
                <a:ahLst/>
                <a:cxnLst/>
                <a:rect l="l" t="t" r="r" b="b"/>
                <a:pathLst>
                  <a:path w="94" h="99" extrusionOk="0">
                    <a:moveTo>
                      <a:pt x="94" y="0"/>
                    </a:moveTo>
                    <a:cubicBezTo>
                      <a:pt x="-43" y="145"/>
                      <a:pt x="-19" y="120"/>
                      <a:pt x="94" y="0"/>
                    </a:cubicBezTo>
                    <a:lnTo>
                      <a:pt x="94" y="0"/>
                    </a:ln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 name="Google Shape;132;p13"/>
              <p:cNvSpPr/>
              <p:nvPr/>
            </p:nvSpPr>
            <p:spPr>
              <a:xfrm>
                <a:off x="15527456" y="8264952"/>
                <a:ext cx="31354" cy="38191"/>
              </a:xfrm>
              <a:custGeom>
                <a:avLst/>
                <a:gdLst/>
                <a:ahLst/>
                <a:cxnLst/>
                <a:rect l="l" t="t" r="r" b="b"/>
                <a:pathLst>
                  <a:path w="31354" h="38191" extrusionOk="0">
                    <a:moveTo>
                      <a:pt x="20772" y="6203"/>
                    </a:moveTo>
                    <a:cubicBezTo>
                      <a:pt x="20303" y="6651"/>
                      <a:pt x="17634" y="9707"/>
                      <a:pt x="19357" y="7939"/>
                    </a:cubicBezTo>
                    <a:cubicBezTo>
                      <a:pt x="1667" y="26106"/>
                      <a:pt x="1808" y="22338"/>
                      <a:pt x="322" y="27503"/>
                    </a:cubicBezTo>
                    <a:cubicBezTo>
                      <a:pt x="-1831" y="34997"/>
                      <a:pt x="7028" y="44766"/>
                      <a:pt x="20292" y="32019"/>
                    </a:cubicBezTo>
                    <a:cubicBezTo>
                      <a:pt x="36778" y="16184"/>
                      <a:pt x="33055" y="-12708"/>
                      <a:pt x="20772" y="6203"/>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33" name="Google Shape;133;p13"/>
            <p:cNvSpPr/>
            <p:nvPr/>
          </p:nvSpPr>
          <p:spPr>
            <a:xfrm>
              <a:off x="15553444" y="8296629"/>
              <a:ext cx="20224" cy="22763"/>
            </a:xfrm>
            <a:custGeom>
              <a:avLst/>
              <a:gdLst/>
              <a:ahLst/>
              <a:cxnLst/>
              <a:rect l="l" t="t" r="r" b="b"/>
              <a:pathLst>
                <a:path w="20224" h="22763" extrusionOk="0">
                  <a:moveTo>
                    <a:pt x="1430" y="11822"/>
                  </a:moveTo>
                  <a:cubicBezTo>
                    <a:pt x="-3260" y="20445"/>
                    <a:pt x="4466" y="26570"/>
                    <a:pt x="11871" y="20004"/>
                  </a:cubicBezTo>
                  <a:cubicBezTo>
                    <a:pt x="30485" y="3457"/>
                    <a:pt x="13942" y="-11040"/>
                    <a:pt x="1430" y="11822"/>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13"/>
            <p:cNvSpPr/>
            <p:nvPr/>
          </p:nvSpPr>
          <p:spPr>
            <a:xfrm>
              <a:off x="14511785" y="8452597"/>
              <a:ext cx="42144" cy="39744"/>
            </a:xfrm>
            <a:custGeom>
              <a:avLst/>
              <a:gdLst/>
              <a:ahLst/>
              <a:cxnLst/>
              <a:rect l="l" t="t" r="r" b="b"/>
              <a:pathLst>
                <a:path w="42144" h="39744" extrusionOk="0">
                  <a:moveTo>
                    <a:pt x="41971" y="24559"/>
                  </a:moveTo>
                  <a:cubicBezTo>
                    <a:pt x="40242" y="18396"/>
                    <a:pt x="23950" y="6749"/>
                    <a:pt x="19577" y="3807"/>
                  </a:cubicBezTo>
                  <a:cubicBezTo>
                    <a:pt x="5113" y="-5924"/>
                    <a:pt x="-1667" y="5345"/>
                    <a:pt x="348" y="11565"/>
                  </a:cubicBezTo>
                  <a:cubicBezTo>
                    <a:pt x="1287" y="14469"/>
                    <a:pt x="14907" y="31630"/>
                    <a:pt x="24430" y="38037"/>
                  </a:cubicBezTo>
                  <a:cubicBezTo>
                    <a:pt x="31277" y="42641"/>
                    <a:pt x="43757" y="37864"/>
                    <a:pt x="41971" y="24559"/>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35" name="Google Shape;135;p13"/>
            <p:cNvGrpSpPr/>
            <p:nvPr/>
          </p:nvGrpSpPr>
          <p:grpSpPr>
            <a:xfrm>
              <a:off x="14479824" y="8496523"/>
              <a:ext cx="40754" cy="33622"/>
              <a:chOff x="14479824" y="8496523"/>
              <a:chExt cx="40754" cy="33622"/>
            </a:xfrm>
          </p:grpSpPr>
          <p:sp>
            <p:nvSpPr>
              <p:cNvPr id="136" name="Google Shape;136;p13"/>
              <p:cNvSpPr/>
              <p:nvPr/>
            </p:nvSpPr>
            <p:spPr>
              <a:xfrm>
                <a:off x="14480352" y="8503526"/>
                <a:ext cx="192" cy="458"/>
              </a:xfrm>
              <a:custGeom>
                <a:avLst/>
                <a:gdLst/>
                <a:ahLst/>
                <a:cxnLst/>
                <a:rect l="l" t="t" r="r" b="b"/>
                <a:pathLst>
                  <a:path w="192" h="458" extrusionOk="0">
                    <a:moveTo>
                      <a:pt x="192" y="458"/>
                    </a:moveTo>
                    <a:cubicBezTo>
                      <a:pt x="118" y="338"/>
                      <a:pt x="108" y="201"/>
                      <a:pt x="44" y="77"/>
                    </a:cubicBezTo>
                    <a:cubicBezTo>
                      <a:pt x="-69" y="-170"/>
                      <a:pt x="55" y="236"/>
                      <a:pt x="192" y="458"/>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 name="Google Shape;137;p13"/>
              <p:cNvSpPr/>
              <p:nvPr/>
            </p:nvSpPr>
            <p:spPr>
              <a:xfrm>
                <a:off x="14479824" y="8496523"/>
                <a:ext cx="40754" cy="33622"/>
              </a:xfrm>
              <a:custGeom>
                <a:avLst/>
                <a:gdLst/>
                <a:ahLst/>
                <a:cxnLst/>
                <a:rect l="l" t="t" r="r" b="b"/>
                <a:pathLst>
                  <a:path w="40754" h="33622" extrusionOk="0">
                    <a:moveTo>
                      <a:pt x="37730" y="15869"/>
                    </a:moveTo>
                    <a:cubicBezTo>
                      <a:pt x="35881" y="13558"/>
                      <a:pt x="33399" y="12436"/>
                      <a:pt x="31013" y="12454"/>
                    </a:cubicBezTo>
                    <a:cubicBezTo>
                      <a:pt x="23559" y="8361"/>
                      <a:pt x="19500" y="5119"/>
                      <a:pt x="14270" y="2900"/>
                    </a:cubicBezTo>
                    <a:cubicBezTo>
                      <a:pt x="-131" y="-4372"/>
                      <a:pt x="-1017" y="3947"/>
                      <a:pt x="572" y="7077"/>
                    </a:cubicBezTo>
                    <a:cubicBezTo>
                      <a:pt x="21512" y="52291"/>
                      <a:pt x="50179" y="28846"/>
                      <a:pt x="37730" y="15869"/>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138" name="Google Shape;138;p13"/>
          <p:cNvGrpSpPr/>
          <p:nvPr/>
        </p:nvGrpSpPr>
        <p:grpSpPr>
          <a:xfrm>
            <a:off x="2195305" y="3454496"/>
            <a:ext cx="1997776" cy="2129053"/>
            <a:chOff x="2195305" y="3454496"/>
            <a:chExt cx="1997776" cy="2129053"/>
          </a:xfrm>
        </p:grpSpPr>
        <p:sp>
          <p:nvSpPr>
            <p:cNvPr id="139" name="Google Shape;139;p13"/>
            <p:cNvSpPr/>
            <p:nvPr/>
          </p:nvSpPr>
          <p:spPr>
            <a:xfrm>
              <a:off x="2195305" y="3454496"/>
              <a:ext cx="1997776" cy="2129053"/>
            </a:xfrm>
            <a:custGeom>
              <a:avLst/>
              <a:gdLst/>
              <a:ahLst/>
              <a:cxnLst/>
              <a:rect l="l" t="t" r="r" b="b"/>
              <a:pathLst>
                <a:path w="1997776" h="2129053" extrusionOk="0">
                  <a:moveTo>
                    <a:pt x="1564323" y="1447854"/>
                  </a:moveTo>
                  <a:cubicBezTo>
                    <a:pt x="1629638" y="1569370"/>
                    <a:pt x="1648718" y="1722164"/>
                    <a:pt x="1598288" y="1842680"/>
                  </a:cubicBezTo>
                  <a:cubicBezTo>
                    <a:pt x="1511508" y="2050039"/>
                    <a:pt x="1184609" y="2046968"/>
                    <a:pt x="1069936" y="1812510"/>
                  </a:cubicBezTo>
                  <a:cubicBezTo>
                    <a:pt x="933185" y="2359085"/>
                    <a:pt x="373056" y="2123114"/>
                    <a:pt x="547692" y="1668928"/>
                  </a:cubicBezTo>
                  <a:cubicBezTo>
                    <a:pt x="581941" y="1579247"/>
                    <a:pt x="597096" y="1604215"/>
                    <a:pt x="505511" y="1631342"/>
                  </a:cubicBezTo>
                  <a:cubicBezTo>
                    <a:pt x="353651" y="1676382"/>
                    <a:pt x="117212" y="1662722"/>
                    <a:pt x="51852" y="1524330"/>
                  </a:cubicBezTo>
                  <a:cubicBezTo>
                    <a:pt x="-11799" y="1388958"/>
                    <a:pt x="64618" y="1180792"/>
                    <a:pt x="237158" y="1098096"/>
                  </a:cubicBezTo>
                  <a:cubicBezTo>
                    <a:pt x="308035" y="1064245"/>
                    <a:pt x="295939" y="1098628"/>
                    <a:pt x="191703" y="1038485"/>
                  </a:cubicBezTo>
                  <a:cubicBezTo>
                    <a:pt x="-260109" y="778797"/>
                    <a:pt x="180482" y="184216"/>
                    <a:pt x="550169" y="512362"/>
                  </a:cubicBezTo>
                  <a:cubicBezTo>
                    <a:pt x="416192" y="53758"/>
                    <a:pt x="803468" y="-59753"/>
                    <a:pt x="978374" y="26733"/>
                  </a:cubicBezTo>
                  <a:cubicBezTo>
                    <a:pt x="1111847" y="92844"/>
                    <a:pt x="1154546" y="295372"/>
                    <a:pt x="1175827" y="453113"/>
                  </a:cubicBezTo>
                  <a:cubicBezTo>
                    <a:pt x="1246136" y="307785"/>
                    <a:pt x="1402825" y="173500"/>
                    <a:pt x="1563746" y="210880"/>
                  </a:cubicBezTo>
                  <a:cubicBezTo>
                    <a:pt x="1743829" y="252743"/>
                    <a:pt x="1935711" y="504712"/>
                    <a:pt x="1719086" y="756923"/>
                  </a:cubicBezTo>
                  <a:cubicBezTo>
                    <a:pt x="1637750" y="851665"/>
                    <a:pt x="1632431" y="802252"/>
                    <a:pt x="1757847" y="837909"/>
                  </a:cubicBezTo>
                  <a:cubicBezTo>
                    <a:pt x="1860973" y="867282"/>
                    <a:pt x="1972459" y="929364"/>
                    <a:pt x="1993258" y="1044013"/>
                  </a:cubicBezTo>
                  <a:cubicBezTo>
                    <a:pt x="2024921" y="1218850"/>
                    <a:pt x="1891054" y="1514204"/>
                    <a:pt x="1564323" y="1447854"/>
                  </a:cubicBezTo>
                  <a:close/>
                </a:path>
              </a:pathLst>
            </a:custGeom>
            <a:solidFill>
              <a:srgbClr val="F28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0" name="Google Shape;140;p13"/>
            <p:cNvSpPr/>
            <p:nvPr/>
          </p:nvSpPr>
          <p:spPr>
            <a:xfrm>
              <a:off x="2797673" y="4156072"/>
              <a:ext cx="703346" cy="726207"/>
            </a:xfrm>
            <a:custGeom>
              <a:avLst/>
              <a:gdLst/>
              <a:ahLst/>
              <a:cxnLst/>
              <a:rect l="l" t="t" r="r" b="b"/>
              <a:pathLst>
                <a:path w="703346" h="726207" extrusionOk="0">
                  <a:moveTo>
                    <a:pt x="233335" y="706748"/>
                  </a:moveTo>
                  <a:cubicBezTo>
                    <a:pt x="25386" y="631245"/>
                    <a:pt x="-50805" y="388975"/>
                    <a:pt x="34149" y="193616"/>
                  </a:cubicBezTo>
                  <a:cubicBezTo>
                    <a:pt x="144607" y="-60401"/>
                    <a:pt x="526289" y="-61116"/>
                    <a:pt x="659821" y="171724"/>
                  </a:cubicBezTo>
                  <a:cubicBezTo>
                    <a:pt x="813163" y="439112"/>
                    <a:pt x="535199" y="816350"/>
                    <a:pt x="233335" y="706748"/>
                  </a:cubicBezTo>
                  <a:close/>
                </a:path>
              </a:pathLst>
            </a:custGeom>
            <a:solidFill>
              <a:srgbClr val="FFD9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1" name="Google Shape;141;p13"/>
            <p:cNvSpPr/>
            <p:nvPr/>
          </p:nvSpPr>
          <p:spPr>
            <a:xfrm>
              <a:off x="3484709" y="3954344"/>
              <a:ext cx="83662" cy="98274"/>
            </a:xfrm>
            <a:custGeom>
              <a:avLst/>
              <a:gdLst/>
              <a:ahLst/>
              <a:cxnLst/>
              <a:rect l="l" t="t" r="r" b="b"/>
              <a:pathLst>
                <a:path w="83662" h="98274" extrusionOk="0">
                  <a:moveTo>
                    <a:pt x="74280" y="3700"/>
                  </a:moveTo>
                  <a:cubicBezTo>
                    <a:pt x="41164" y="-17999"/>
                    <a:pt x="-17424" y="61593"/>
                    <a:pt x="4975" y="90580"/>
                  </a:cubicBezTo>
                  <a:cubicBezTo>
                    <a:pt x="32593" y="126306"/>
                    <a:pt x="110381" y="27352"/>
                    <a:pt x="74280" y="3700"/>
                  </a:cubicBezTo>
                  <a:close/>
                </a:path>
              </a:pathLst>
            </a:custGeom>
            <a:solidFill>
              <a:srgbClr val="FFD9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2" name="Google Shape;142;p13"/>
            <p:cNvSpPr/>
            <p:nvPr/>
          </p:nvSpPr>
          <p:spPr>
            <a:xfrm>
              <a:off x="3497900" y="4110280"/>
              <a:ext cx="61998" cy="67948"/>
            </a:xfrm>
            <a:custGeom>
              <a:avLst/>
              <a:gdLst/>
              <a:ahLst/>
              <a:cxnLst/>
              <a:rect l="l" t="t" r="r" b="b"/>
              <a:pathLst>
                <a:path w="61998" h="67948" extrusionOk="0">
                  <a:moveTo>
                    <a:pt x="20668" y="14924"/>
                  </a:moveTo>
                  <a:cubicBezTo>
                    <a:pt x="-30309" y="64199"/>
                    <a:pt x="25024" y="96652"/>
                    <a:pt x="57929" y="31251"/>
                  </a:cubicBezTo>
                  <a:cubicBezTo>
                    <a:pt x="73606" y="105"/>
                    <a:pt x="40289" y="-12093"/>
                    <a:pt x="20668" y="14924"/>
                  </a:cubicBezTo>
                  <a:close/>
                </a:path>
              </a:pathLst>
            </a:custGeom>
            <a:solidFill>
              <a:srgbClr val="FFD9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 name="Google Shape;143;p13"/>
            <p:cNvSpPr/>
            <p:nvPr/>
          </p:nvSpPr>
          <p:spPr>
            <a:xfrm>
              <a:off x="2528006" y="4679453"/>
              <a:ext cx="95138" cy="83462"/>
            </a:xfrm>
            <a:custGeom>
              <a:avLst/>
              <a:gdLst/>
              <a:ahLst/>
              <a:cxnLst/>
              <a:rect l="l" t="t" r="r" b="b"/>
              <a:pathLst>
                <a:path w="95138" h="83462" extrusionOk="0">
                  <a:moveTo>
                    <a:pt x="87892" y="7004"/>
                  </a:moveTo>
                  <a:cubicBezTo>
                    <a:pt x="72925" y="-8952"/>
                    <a:pt x="26814" y="4464"/>
                    <a:pt x="18501" y="26072"/>
                  </a:cubicBezTo>
                  <a:cubicBezTo>
                    <a:pt x="-15257" y="53066"/>
                    <a:pt x="2259" y="86568"/>
                    <a:pt x="30583" y="83231"/>
                  </a:cubicBezTo>
                  <a:cubicBezTo>
                    <a:pt x="73934" y="78130"/>
                    <a:pt x="111379" y="32035"/>
                    <a:pt x="87892" y="7004"/>
                  </a:cubicBezTo>
                  <a:close/>
                </a:path>
              </a:pathLst>
            </a:custGeom>
            <a:solidFill>
              <a:srgbClr val="FFD9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4" name="Google Shape;144;p13"/>
            <p:cNvSpPr/>
            <p:nvPr/>
          </p:nvSpPr>
          <p:spPr>
            <a:xfrm>
              <a:off x="2590646" y="4779870"/>
              <a:ext cx="59424" cy="48348"/>
            </a:xfrm>
            <a:custGeom>
              <a:avLst/>
              <a:gdLst/>
              <a:ahLst/>
              <a:cxnLst/>
              <a:rect l="l" t="t" r="r" b="b"/>
              <a:pathLst>
                <a:path w="59424" h="48348" extrusionOk="0">
                  <a:moveTo>
                    <a:pt x="59189" y="11321"/>
                  </a:moveTo>
                  <a:cubicBezTo>
                    <a:pt x="55402" y="-4567"/>
                    <a:pt x="23790" y="-6593"/>
                    <a:pt x="2284" y="24027"/>
                  </a:cubicBezTo>
                  <a:cubicBezTo>
                    <a:pt x="-7400" y="37819"/>
                    <a:pt x="15252" y="57291"/>
                    <a:pt x="41178" y="43792"/>
                  </a:cubicBezTo>
                  <a:cubicBezTo>
                    <a:pt x="53815" y="37210"/>
                    <a:pt x="60827" y="23559"/>
                    <a:pt x="59189" y="11321"/>
                  </a:cubicBezTo>
                  <a:close/>
                </a:path>
              </a:pathLst>
            </a:custGeom>
            <a:solidFill>
              <a:srgbClr val="FFD9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5" name="Google Shape;145;p13"/>
            <p:cNvSpPr/>
            <p:nvPr/>
          </p:nvSpPr>
          <p:spPr>
            <a:xfrm>
              <a:off x="2475356" y="4798243"/>
              <a:ext cx="62774" cy="49396"/>
            </a:xfrm>
            <a:custGeom>
              <a:avLst/>
              <a:gdLst/>
              <a:ahLst/>
              <a:cxnLst/>
              <a:rect l="l" t="t" r="r" b="b"/>
              <a:pathLst>
                <a:path w="62774" h="49396" extrusionOk="0">
                  <a:moveTo>
                    <a:pt x="12146" y="12488"/>
                  </a:moveTo>
                  <a:cubicBezTo>
                    <a:pt x="-14477" y="25121"/>
                    <a:pt x="7606" y="62047"/>
                    <a:pt x="31134" y="44964"/>
                  </a:cubicBezTo>
                  <a:cubicBezTo>
                    <a:pt x="40534" y="38139"/>
                    <a:pt x="60399" y="24085"/>
                    <a:pt x="62411" y="13052"/>
                  </a:cubicBezTo>
                  <a:cubicBezTo>
                    <a:pt x="66621" y="-9977"/>
                    <a:pt x="33289" y="2468"/>
                    <a:pt x="12146" y="12488"/>
                  </a:cubicBezTo>
                  <a:close/>
                </a:path>
              </a:pathLst>
            </a:custGeom>
            <a:solidFill>
              <a:srgbClr val="FFD9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6" name="Google Shape;146;p13"/>
            <p:cNvSpPr/>
            <p:nvPr/>
          </p:nvSpPr>
          <p:spPr>
            <a:xfrm>
              <a:off x="3341892" y="4982370"/>
              <a:ext cx="78585" cy="100263"/>
            </a:xfrm>
            <a:custGeom>
              <a:avLst/>
              <a:gdLst/>
              <a:ahLst/>
              <a:cxnLst/>
              <a:rect l="l" t="t" r="r" b="b"/>
              <a:pathLst>
                <a:path w="78585" h="100263" extrusionOk="0">
                  <a:moveTo>
                    <a:pt x="31744" y="3020"/>
                  </a:moveTo>
                  <a:cubicBezTo>
                    <a:pt x="15970" y="-6780"/>
                    <a:pt x="-6127" y="7979"/>
                    <a:pt x="1586" y="37063"/>
                  </a:cubicBezTo>
                  <a:cubicBezTo>
                    <a:pt x="1976" y="38535"/>
                    <a:pt x="23357" y="93283"/>
                    <a:pt x="48247" y="99168"/>
                  </a:cubicBezTo>
                  <a:cubicBezTo>
                    <a:pt x="94051" y="110004"/>
                    <a:pt x="87544" y="37677"/>
                    <a:pt x="31744" y="3020"/>
                  </a:cubicBezTo>
                  <a:close/>
                </a:path>
              </a:pathLst>
            </a:custGeom>
            <a:solidFill>
              <a:srgbClr val="FFD9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7" name="Google Shape;147;p13"/>
            <p:cNvSpPr/>
            <p:nvPr/>
          </p:nvSpPr>
          <p:spPr>
            <a:xfrm>
              <a:off x="3451784" y="5024413"/>
              <a:ext cx="73729" cy="85330"/>
            </a:xfrm>
            <a:custGeom>
              <a:avLst/>
              <a:gdLst/>
              <a:ahLst/>
              <a:cxnLst/>
              <a:rect l="l" t="t" r="r" b="b"/>
              <a:pathLst>
                <a:path w="73729" h="85330" extrusionOk="0">
                  <a:moveTo>
                    <a:pt x="72213" y="53880"/>
                  </a:moveTo>
                  <a:cubicBezTo>
                    <a:pt x="39555" y="-41649"/>
                    <a:pt x="-21234" y="12397"/>
                    <a:pt x="7503" y="45025"/>
                  </a:cubicBezTo>
                  <a:cubicBezTo>
                    <a:pt x="32173" y="108257"/>
                    <a:pt x="83149" y="85847"/>
                    <a:pt x="72213" y="53880"/>
                  </a:cubicBezTo>
                  <a:close/>
                </a:path>
              </a:pathLst>
            </a:custGeom>
            <a:solidFill>
              <a:srgbClr val="FFD9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 name="Google Shape;148;p13"/>
            <p:cNvSpPr/>
            <p:nvPr/>
          </p:nvSpPr>
          <p:spPr>
            <a:xfrm>
              <a:off x="3438708" y="5115639"/>
              <a:ext cx="46102" cy="57466"/>
            </a:xfrm>
            <a:custGeom>
              <a:avLst/>
              <a:gdLst/>
              <a:ahLst/>
              <a:cxnLst/>
              <a:rect l="l" t="t" r="r" b="b"/>
              <a:pathLst>
                <a:path w="46102" h="57466" extrusionOk="0">
                  <a:moveTo>
                    <a:pt x="45726" y="35182"/>
                  </a:moveTo>
                  <a:cubicBezTo>
                    <a:pt x="43859" y="23297"/>
                    <a:pt x="20107" y="2014"/>
                    <a:pt x="14627" y="502"/>
                  </a:cubicBezTo>
                  <a:cubicBezTo>
                    <a:pt x="-4178" y="-4673"/>
                    <a:pt x="-4833" y="31456"/>
                    <a:pt x="12559" y="50190"/>
                  </a:cubicBezTo>
                  <a:cubicBezTo>
                    <a:pt x="24839" y="63404"/>
                    <a:pt x="49435" y="58747"/>
                    <a:pt x="45726" y="35182"/>
                  </a:cubicBezTo>
                  <a:close/>
                </a:path>
              </a:pathLst>
            </a:custGeom>
            <a:solidFill>
              <a:srgbClr val="FFD9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 name="Google Shape;149;p13"/>
            <p:cNvSpPr/>
            <p:nvPr/>
          </p:nvSpPr>
          <p:spPr>
            <a:xfrm>
              <a:off x="2575536" y="4236295"/>
              <a:ext cx="87759" cy="76749"/>
            </a:xfrm>
            <a:custGeom>
              <a:avLst/>
              <a:gdLst/>
              <a:ahLst/>
              <a:cxnLst/>
              <a:rect l="l" t="t" r="r" b="b"/>
              <a:pathLst>
                <a:path w="87759" h="76749" extrusionOk="0">
                  <a:moveTo>
                    <a:pt x="86097" y="43798"/>
                  </a:moveTo>
                  <a:cubicBezTo>
                    <a:pt x="78687" y="20939"/>
                    <a:pt x="38831" y="-5588"/>
                    <a:pt x="17165" y="1031"/>
                  </a:cubicBezTo>
                  <a:cubicBezTo>
                    <a:pt x="1088" y="5945"/>
                    <a:pt x="-6597" y="26297"/>
                    <a:pt x="7045" y="39145"/>
                  </a:cubicBezTo>
                  <a:cubicBezTo>
                    <a:pt x="21163" y="89956"/>
                    <a:pt x="100124" y="87055"/>
                    <a:pt x="86097" y="43798"/>
                  </a:cubicBezTo>
                  <a:close/>
                </a:path>
              </a:pathLst>
            </a:custGeom>
            <a:solidFill>
              <a:srgbClr val="FFD9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0" name="Google Shape;150;p13"/>
            <p:cNvSpPr/>
            <p:nvPr/>
          </p:nvSpPr>
          <p:spPr>
            <a:xfrm>
              <a:off x="2511699" y="4264712"/>
              <a:ext cx="49673" cy="46829"/>
            </a:xfrm>
            <a:custGeom>
              <a:avLst/>
              <a:gdLst/>
              <a:ahLst/>
              <a:cxnLst/>
              <a:rect l="l" t="t" r="r" b="b"/>
              <a:pathLst>
                <a:path w="49673" h="46829" extrusionOk="0">
                  <a:moveTo>
                    <a:pt x="49353" y="20937"/>
                  </a:moveTo>
                  <a:cubicBezTo>
                    <a:pt x="46272" y="7997"/>
                    <a:pt x="32016" y="6136"/>
                    <a:pt x="27394" y="3638"/>
                  </a:cubicBezTo>
                  <a:cubicBezTo>
                    <a:pt x="7520" y="-7084"/>
                    <a:pt x="-7213" y="7167"/>
                    <a:pt x="3724" y="29747"/>
                  </a:cubicBezTo>
                  <a:cubicBezTo>
                    <a:pt x="16136" y="55429"/>
                    <a:pt x="53508" y="51882"/>
                    <a:pt x="49353" y="20937"/>
                  </a:cubicBezTo>
                  <a:close/>
                </a:path>
              </a:pathLst>
            </a:custGeom>
            <a:solidFill>
              <a:srgbClr val="FFD9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1" name="Google Shape;151;p13"/>
            <p:cNvSpPr/>
            <p:nvPr/>
          </p:nvSpPr>
          <p:spPr>
            <a:xfrm>
              <a:off x="3716647" y="4525728"/>
              <a:ext cx="66909" cy="52697"/>
            </a:xfrm>
            <a:custGeom>
              <a:avLst/>
              <a:gdLst/>
              <a:ahLst/>
              <a:cxnLst/>
              <a:rect l="l" t="t" r="r" b="b"/>
              <a:pathLst>
                <a:path w="66909" h="52697" extrusionOk="0">
                  <a:moveTo>
                    <a:pt x="59429" y="10821"/>
                  </a:moveTo>
                  <a:cubicBezTo>
                    <a:pt x="49025" y="-9741"/>
                    <a:pt x="9838" y="3886"/>
                    <a:pt x="4684" y="11853"/>
                  </a:cubicBezTo>
                  <a:cubicBezTo>
                    <a:pt x="-9545" y="27392"/>
                    <a:pt x="10783" y="55238"/>
                    <a:pt x="36929" y="52511"/>
                  </a:cubicBezTo>
                  <a:cubicBezTo>
                    <a:pt x="72365" y="48793"/>
                    <a:pt x="71388" y="19402"/>
                    <a:pt x="59429" y="10821"/>
                  </a:cubicBezTo>
                  <a:close/>
                </a:path>
              </a:pathLst>
            </a:custGeom>
            <a:solidFill>
              <a:srgbClr val="FFD9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 name="Google Shape;152;p13"/>
            <p:cNvSpPr/>
            <p:nvPr/>
          </p:nvSpPr>
          <p:spPr>
            <a:xfrm>
              <a:off x="3048176" y="3847871"/>
              <a:ext cx="52443" cy="87617"/>
            </a:xfrm>
            <a:custGeom>
              <a:avLst/>
              <a:gdLst/>
              <a:ahLst/>
              <a:cxnLst/>
              <a:rect l="l" t="t" r="r" b="b"/>
              <a:pathLst>
                <a:path w="52443" h="87617" extrusionOk="0">
                  <a:moveTo>
                    <a:pt x="51164" y="40734"/>
                  </a:moveTo>
                  <a:cubicBezTo>
                    <a:pt x="43901" y="-3889"/>
                    <a:pt x="-9978" y="-23993"/>
                    <a:pt x="1632" y="44630"/>
                  </a:cubicBezTo>
                  <a:cubicBezTo>
                    <a:pt x="6250" y="71958"/>
                    <a:pt x="16278" y="96999"/>
                    <a:pt x="40604" y="84151"/>
                  </a:cubicBezTo>
                  <a:cubicBezTo>
                    <a:pt x="53837" y="77161"/>
                    <a:pt x="53562" y="55516"/>
                    <a:pt x="51164" y="40734"/>
                  </a:cubicBezTo>
                  <a:close/>
                </a:path>
              </a:pathLst>
            </a:custGeom>
            <a:solidFill>
              <a:srgbClr val="FFD9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3" name="Google Shape;153;p13"/>
            <p:cNvSpPr/>
            <p:nvPr/>
          </p:nvSpPr>
          <p:spPr>
            <a:xfrm>
              <a:off x="2766985" y="3999594"/>
              <a:ext cx="109603" cy="160989"/>
            </a:xfrm>
            <a:custGeom>
              <a:avLst/>
              <a:gdLst/>
              <a:ahLst/>
              <a:cxnLst/>
              <a:rect l="l" t="t" r="r" b="b"/>
              <a:pathLst>
                <a:path w="109603" h="160989" extrusionOk="0">
                  <a:moveTo>
                    <a:pt x="109150" y="152627"/>
                  </a:moveTo>
                  <a:cubicBezTo>
                    <a:pt x="100662" y="132138"/>
                    <a:pt x="31175" y="14610"/>
                    <a:pt x="13470" y="1556"/>
                  </a:cubicBezTo>
                  <a:cubicBezTo>
                    <a:pt x="6601" y="-3509"/>
                    <a:pt x="-1304" y="4824"/>
                    <a:pt x="182" y="11768"/>
                  </a:cubicBezTo>
                  <a:cubicBezTo>
                    <a:pt x="3924" y="29260"/>
                    <a:pt x="82412" y="142722"/>
                    <a:pt x="97920" y="159163"/>
                  </a:cubicBezTo>
                  <a:cubicBezTo>
                    <a:pt x="102254" y="163752"/>
                    <a:pt x="111787" y="158994"/>
                    <a:pt x="109150" y="152627"/>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 name="Google Shape;154;p13"/>
            <p:cNvSpPr/>
            <p:nvPr/>
          </p:nvSpPr>
          <p:spPr>
            <a:xfrm>
              <a:off x="2538756" y="4505602"/>
              <a:ext cx="197975" cy="26530"/>
            </a:xfrm>
            <a:custGeom>
              <a:avLst/>
              <a:gdLst/>
              <a:ahLst/>
              <a:cxnLst/>
              <a:rect l="l" t="t" r="r" b="b"/>
              <a:pathLst>
                <a:path w="197975" h="26530" extrusionOk="0">
                  <a:moveTo>
                    <a:pt x="194584" y="4980"/>
                  </a:moveTo>
                  <a:cubicBezTo>
                    <a:pt x="173349" y="-4183"/>
                    <a:pt x="34974" y="1794"/>
                    <a:pt x="11447" y="3399"/>
                  </a:cubicBezTo>
                  <a:cubicBezTo>
                    <a:pt x="-4772" y="4503"/>
                    <a:pt x="-2828" y="27312"/>
                    <a:pt x="11447" y="26510"/>
                  </a:cubicBezTo>
                  <a:cubicBezTo>
                    <a:pt x="164256" y="17558"/>
                    <a:pt x="180177" y="22476"/>
                    <a:pt x="192947" y="17498"/>
                  </a:cubicBezTo>
                  <a:cubicBezTo>
                    <a:pt x="197693" y="15647"/>
                    <a:pt x="200605" y="7575"/>
                    <a:pt x="194584" y="4980"/>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5" name="Google Shape;155;p13"/>
            <p:cNvSpPr/>
            <p:nvPr/>
          </p:nvSpPr>
          <p:spPr>
            <a:xfrm>
              <a:off x="2806676" y="4867018"/>
              <a:ext cx="101879" cy="159625"/>
            </a:xfrm>
            <a:custGeom>
              <a:avLst/>
              <a:gdLst/>
              <a:ahLst/>
              <a:cxnLst/>
              <a:rect l="l" t="t" r="r" b="b"/>
              <a:pathLst>
                <a:path w="101879" h="159625" extrusionOk="0">
                  <a:moveTo>
                    <a:pt x="91749" y="2046"/>
                  </a:moveTo>
                  <a:cubicBezTo>
                    <a:pt x="59825" y="41810"/>
                    <a:pt x="28878" y="91443"/>
                    <a:pt x="3709" y="136318"/>
                  </a:cubicBezTo>
                  <a:cubicBezTo>
                    <a:pt x="-7204" y="155762"/>
                    <a:pt x="8790" y="163169"/>
                    <a:pt x="15480" y="158054"/>
                  </a:cubicBezTo>
                  <a:cubicBezTo>
                    <a:pt x="28204" y="148322"/>
                    <a:pt x="101007" y="9829"/>
                    <a:pt x="101241" y="9371"/>
                  </a:cubicBezTo>
                  <a:cubicBezTo>
                    <a:pt x="104180" y="3632"/>
                    <a:pt x="96280" y="-3601"/>
                    <a:pt x="91749" y="2046"/>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 name="Google Shape;156;p13"/>
            <p:cNvSpPr/>
            <p:nvPr/>
          </p:nvSpPr>
          <p:spPr>
            <a:xfrm>
              <a:off x="3242765" y="4975777"/>
              <a:ext cx="43525" cy="208119"/>
            </a:xfrm>
            <a:custGeom>
              <a:avLst/>
              <a:gdLst/>
              <a:ahLst/>
              <a:cxnLst/>
              <a:rect l="l" t="t" r="r" b="b"/>
              <a:pathLst>
                <a:path w="43525" h="208119" extrusionOk="0">
                  <a:moveTo>
                    <a:pt x="40441" y="173009"/>
                  </a:moveTo>
                  <a:cubicBezTo>
                    <a:pt x="19931" y="49826"/>
                    <a:pt x="23966" y="23941"/>
                    <a:pt x="13860" y="3159"/>
                  </a:cubicBezTo>
                  <a:cubicBezTo>
                    <a:pt x="11287" y="-2136"/>
                    <a:pt x="3671" y="-192"/>
                    <a:pt x="2075" y="4699"/>
                  </a:cubicBezTo>
                  <a:cubicBezTo>
                    <a:pt x="-7027" y="32563"/>
                    <a:pt x="16469" y="205100"/>
                    <a:pt x="21380" y="202276"/>
                  </a:cubicBezTo>
                  <a:cubicBezTo>
                    <a:pt x="26126" y="211320"/>
                    <a:pt x="40029" y="209445"/>
                    <a:pt x="42707" y="199549"/>
                  </a:cubicBezTo>
                  <a:cubicBezTo>
                    <a:pt x="45013" y="191060"/>
                    <a:pt x="41858" y="181512"/>
                    <a:pt x="40441" y="173009"/>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7" name="Google Shape;157;p13"/>
            <p:cNvSpPr/>
            <p:nvPr/>
          </p:nvSpPr>
          <p:spPr>
            <a:xfrm>
              <a:off x="3528443" y="4698843"/>
              <a:ext cx="152937" cy="123554"/>
            </a:xfrm>
            <a:custGeom>
              <a:avLst/>
              <a:gdLst/>
              <a:ahLst/>
              <a:cxnLst/>
              <a:rect l="l" t="t" r="r" b="b"/>
              <a:pathLst>
                <a:path w="152937" h="123554" extrusionOk="0">
                  <a:moveTo>
                    <a:pt x="139958" y="95588"/>
                  </a:moveTo>
                  <a:cubicBezTo>
                    <a:pt x="26689" y="-12905"/>
                    <a:pt x="-48003" y="-25804"/>
                    <a:pt x="35998" y="40496"/>
                  </a:cubicBezTo>
                  <a:cubicBezTo>
                    <a:pt x="99552" y="90656"/>
                    <a:pt x="150124" y="144359"/>
                    <a:pt x="152889" y="115408"/>
                  </a:cubicBezTo>
                  <a:cubicBezTo>
                    <a:pt x="153655" y="107405"/>
                    <a:pt x="145222" y="100630"/>
                    <a:pt x="139958" y="95588"/>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8" name="Google Shape;158;p13"/>
            <p:cNvSpPr/>
            <p:nvPr/>
          </p:nvSpPr>
          <p:spPr>
            <a:xfrm>
              <a:off x="3586192" y="4274896"/>
              <a:ext cx="186949" cy="51916"/>
            </a:xfrm>
            <a:custGeom>
              <a:avLst/>
              <a:gdLst/>
              <a:ahLst/>
              <a:cxnLst/>
              <a:rect l="l" t="t" r="r" b="b"/>
              <a:pathLst>
                <a:path w="186949" h="51916" extrusionOk="0">
                  <a:moveTo>
                    <a:pt x="1799" y="42541"/>
                  </a:moveTo>
                  <a:cubicBezTo>
                    <a:pt x="-20578" y="72001"/>
                    <a:pt x="172969" y="23472"/>
                    <a:pt x="182383" y="13993"/>
                  </a:cubicBezTo>
                  <a:cubicBezTo>
                    <a:pt x="219804" y="-23676"/>
                    <a:pt x="15358" y="24678"/>
                    <a:pt x="1799" y="42541"/>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9" name="Google Shape;159;p13"/>
            <p:cNvSpPr/>
            <p:nvPr/>
          </p:nvSpPr>
          <p:spPr>
            <a:xfrm>
              <a:off x="3279192" y="3966464"/>
              <a:ext cx="51938" cy="145303"/>
            </a:xfrm>
            <a:custGeom>
              <a:avLst/>
              <a:gdLst/>
              <a:ahLst/>
              <a:cxnLst/>
              <a:rect l="l" t="t" r="r" b="b"/>
              <a:pathLst>
                <a:path w="51938" h="145303" extrusionOk="0">
                  <a:moveTo>
                    <a:pt x="50887" y="6505"/>
                  </a:moveTo>
                  <a:cubicBezTo>
                    <a:pt x="28561" y="-33823"/>
                    <a:pt x="-1304" y="126076"/>
                    <a:pt x="44" y="137852"/>
                  </a:cubicBezTo>
                  <a:cubicBezTo>
                    <a:pt x="934" y="145612"/>
                    <a:pt x="9614" y="147991"/>
                    <a:pt x="14314" y="141716"/>
                  </a:cubicBezTo>
                  <a:cubicBezTo>
                    <a:pt x="22581" y="130674"/>
                    <a:pt x="58495" y="20242"/>
                    <a:pt x="50887" y="6505"/>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0" name="Google Shape;160;p13"/>
            <p:cNvSpPr/>
            <p:nvPr/>
          </p:nvSpPr>
          <p:spPr>
            <a:xfrm>
              <a:off x="3016031" y="5327924"/>
              <a:ext cx="39273" cy="95785"/>
            </a:xfrm>
            <a:custGeom>
              <a:avLst/>
              <a:gdLst/>
              <a:ahLst/>
              <a:cxnLst/>
              <a:rect l="l" t="t" r="r" b="b"/>
              <a:pathLst>
                <a:path w="39273" h="95785" extrusionOk="0">
                  <a:moveTo>
                    <a:pt x="28884" y="1352"/>
                  </a:moveTo>
                  <a:cubicBezTo>
                    <a:pt x="11973" y="9667"/>
                    <a:pt x="-16901" y="115327"/>
                    <a:pt x="12913" y="92587"/>
                  </a:cubicBezTo>
                  <a:cubicBezTo>
                    <a:pt x="18021" y="88695"/>
                    <a:pt x="57681" y="-12798"/>
                    <a:pt x="28884" y="1352"/>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1" name="Google Shape;161;p13"/>
            <p:cNvSpPr/>
            <p:nvPr/>
          </p:nvSpPr>
          <p:spPr>
            <a:xfrm>
              <a:off x="2977258" y="5345273"/>
              <a:ext cx="29110" cy="53343"/>
            </a:xfrm>
            <a:custGeom>
              <a:avLst/>
              <a:gdLst/>
              <a:ahLst/>
              <a:cxnLst/>
              <a:rect l="l" t="t" r="r" b="b"/>
              <a:pathLst>
                <a:path w="29110" h="53343" extrusionOk="0">
                  <a:moveTo>
                    <a:pt x="29085" y="6739"/>
                  </a:moveTo>
                  <a:cubicBezTo>
                    <a:pt x="29654" y="1188"/>
                    <a:pt x="20451" y="-4922"/>
                    <a:pt x="15297" y="6280"/>
                  </a:cubicBezTo>
                  <a:cubicBezTo>
                    <a:pt x="13403" y="9988"/>
                    <a:pt x="9373" y="19591"/>
                    <a:pt x="3595" y="30547"/>
                  </a:cubicBezTo>
                  <a:cubicBezTo>
                    <a:pt x="-10854" y="57989"/>
                    <a:pt x="22478" y="71544"/>
                    <a:pt x="29085" y="6739"/>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2" name="Google Shape;162;p13"/>
            <p:cNvSpPr/>
            <p:nvPr/>
          </p:nvSpPr>
          <p:spPr>
            <a:xfrm>
              <a:off x="2896282" y="5338294"/>
              <a:ext cx="30188" cy="41594"/>
            </a:xfrm>
            <a:custGeom>
              <a:avLst/>
              <a:gdLst/>
              <a:ahLst/>
              <a:cxnLst/>
              <a:rect l="l" t="t" r="r" b="b"/>
              <a:pathLst>
                <a:path w="30188" h="41594" extrusionOk="0">
                  <a:moveTo>
                    <a:pt x="7191" y="13914"/>
                  </a:moveTo>
                  <a:cubicBezTo>
                    <a:pt x="-11971" y="39803"/>
                    <a:pt x="12066" y="51203"/>
                    <a:pt x="22525" y="31947"/>
                  </a:cubicBezTo>
                  <a:cubicBezTo>
                    <a:pt x="38886" y="1790"/>
                    <a:pt x="26831" y="-12616"/>
                    <a:pt x="7191" y="13914"/>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3" name="Google Shape;163;p13"/>
            <p:cNvSpPr/>
            <p:nvPr/>
          </p:nvSpPr>
          <p:spPr>
            <a:xfrm>
              <a:off x="3942272" y="4465223"/>
              <a:ext cx="114658" cy="45224"/>
            </a:xfrm>
            <a:custGeom>
              <a:avLst/>
              <a:gdLst/>
              <a:ahLst/>
              <a:cxnLst/>
              <a:rect l="l" t="t" r="r" b="b"/>
              <a:pathLst>
                <a:path w="114658" h="45224" extrusionOk="0">
                  <a:moveTo>
                    <a:pt x="113671" y="30086"/>
                  </a:moveTo>
                  <a:cubicBezTo>
                    <a:pt x="109379" y="16871"/>
                    <a:pt x="96526" y="16660"/>
                    <a:pt x="60701" y="7681"/>
                  </a:cubicBezTo>
                  <a:cubicBezTo>
                    <a:pt x="-17761" y="-11988"/>
                    <a:pt x="-10057" y="10573"/>
                    <a:pt x="27163" y="25654"/>
                  </a:cubicBezTo>
                  <a:cubicBezTo>
                    <a:pt x="56812" y="37658"/>
                    <a:pt x="123544" y="60508"/>
                    <a:pt x="113671" y="30086"/>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64" name="Google Shape;164;p13"/>
            <p:cNvGrpSpPr/>
            <p:nvPr/>
          </p:nvGrpSpPr>
          <p:grpSpPr>
            <a:xfrm>
              <a:off x="3976479" y="4535558"/>
              <a:ext cx="63570" cy="28330"/>
              <a:chOff x="3976479" y="4535558"/>
              <a:chExt cx="63570" cy="28330"/>
            </a:xfrm>
          </p:grpSpPr>
          <p:sp>
            <p:nvSpPr>
              <p:cNvPr id="165" name="Google Shape;165;p13"/>
              <p:cNvSpPr/>
              <p:nvPr/>
            </p:nvSpPr>
            <p:spPr>
              <a:xfrm>
                <a:off x="3983645" y="4553473"/>
                <a:ext cx="628" cy="476"/>
              </a:xfrm>
              <a:custGeom>
                <a:avLst/>
                <a:gdLst/>
                <a:ahLst/>
                <a:cxnLst/>
                <a:rect l="l" t="t" r="r" b="b"/>
                <a:pathLst>
                  <a:path w="628" h="476" extrusionOk="0">
                    <a:moveTo>
                      <a:pt x="628" y="476"/>
                    </a:moveTo>
                    <a:cubicBezTo>
                      <a:pt x="486" y="380"/>
                      <a:pt x="362" y="256"/>
                      <a:pt x="224" y="151"/>
                    </a:cubicBezTo>
                    <a:cubicBezTo>
                      <a:pt x="-119" y="-88"/>
                      <a:pt x="-129" y="-88"/>
                      <a:pt x="628" y="476"/>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6" name="Google Shape;166;p13"/>
              <p:cNvSpPr/>
              <p:nvPr/>
            </p:nvSpPr>
            <p:spPr>
              <a:xfrm>
                <a:off x="3976479" y="4535558"/>
                <a:ext cx="63570" cy="28330"/>
              </a:xfrm>
              <a:custGeom>
                <a:avLst/>
                <a:gdLst/>
                <a:ahLst/>
                <a:cxnLst/>
                <a:rect l="l" t="t" r="r" b="b"/>
                <a:pathLst>
                  <a:path w="63570" h="28330" extrusionOk="0">
                    <a:moveTo>
                      <a:pt x="57436" y="4722"/>
                    </a:moveTo>
                    <a:cubicBezTo>
                      <a:pt x="51809" y="826"/>
                      <a:pt x="21568" y="-2877"/>
                      <a:pt x="5657" y="3274"/>
                    </a:cubicBezTo>
                    <a:cubicBezTo>
                      <a:pt x="-3344" y="3457"/>
                      <a:pt x="-4798" y="17717"/>
                      <a:pt x="25672" y="24744"/>
                    </a:cubicBezTo>
                    <a:cubicBezTo>
                      <a:pt x="32569" y="26335"/>
                      <a:pt x="48292" y="29818"/>
                      <a:pt x="54437" y="27627"/>
                    </a:cubicBezTo>
                    <a:cubicBezTo>
                      <a:pt x="65112" y="23827"/>
                      <a:pt x="66841" y="11236"/>
                      <a:pt x="57436" y="4722"/>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7" name="Google Shape;167;p13"/>
              <p:cNvSpPr/>
              <p:nvPr/>
            </p:nvSpPr>
            <p:spPr>
              <a:xfrm>
                <a:off x="3985808" y="4537067"/>
                <a:ext cx="670" cy="276"/>
              </a:xfrm>
              <a:custGeom>
                <a:avLst/>
                <a:gdLst/>
                <a:ahLst/>
                <a:cxnLst/>
                <a:rect l="l" t="t" r="r" b="b"/>
                <a:pathLst>
                  <a:path w="670" h="276" extrusionOk="0">
                    <a:moveTo>
                      <a:pt x="235" y="202"/>
                    </a:moveTo>
                    <a:cubicBezTo>
                      <a:pt x="377" y="138"/>
                      <a:pt x="528" y="55"/>
                      <a:pt x="671" y="0"/>
                    </a:cubicBezTo>
                    <a:cubicBezTo>
                      <a:pt x="-141" y="321"/>
                      <a:pt x="-123" y="325"/>
                      <a:pt x="235" y="202"/>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68" name="Google Shape;168;p13"/>
            <p:cNvGrpSpPr/>
            <p:nvPr/>
          </p:nvGrpSpPr>
          <p:grpSpPr>
            <a:xfrm>
              <a:off x="3957875" y="4625463"/>
              <a:ext cx="54549" cy="37625"/>
              <a:chOff x="3957875" y="4625463"/>
              <a:chExt cx="54549" cy="37625"/>
            </a:xfrm>
          </p:grpSpPr>
          <p:sp>
            <p:nvSpPr>
              <p:cNvPr id="169" name="Google Shape;169;p13"/>
              <p:cNvSpPr/>
              <p:nvPr/>
            </p:nvSpPr>
            <p:spPr>
              <a:xfrm>
                <a:off x="3963075" y="4625835"/>
                <a:ext cx="780" cy="339"/>
              </a:xfrm>
              <a:custGeom>
                <a:avLst/>
                <a:gdLst/>
                <a:ahLst/>
                <a:cxnLst/>
                <a:rect l="l" t="t" r="r" b="b"/>
                <a:pathLst>
                  <a:path w="780" h="339" extrusionOk="0">
                    <a:moveTo>
                      <a:pt x="468" y="166"/>
                    </a:moveTo>
                    <a:cubicBezTo>
                      <a:pt x="857" y="-9"/>
                      <a:pt x="1055" y="-160"/>
                      <a:pt x="0" y="340"/>
                    </a:cubicBezTo>
                    <a:cubicBezTo>
                      <a:pt x="284" y="253"/>
                      <a:pt x="160" y="299"/>
                      <a:pt x="468" y="166"/>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0" name="Google Shape;170;p13"/>
              <p:cNvSpPr/>
              <p:nvPr/>
            </p:nvSpPr>
            <p:spPr>
              <a:xfrm>
                <a:off x="3957875" y="4625463"/>
                <a:ext cx="54549" cy="37625"/>
              </a:xfrm>
              <a:custGeom>
                <a:avLst/>
                <a:gdLst/>
                <a:ahLst/>
                <a:cxnLst/>
                <a:rect l="l" t="t" r="r" b="b"/>
                <a:pathLst>
                  <a:path w="54549" h="37625" extrusionOk="0">
                    <a:moveTo>
                      <a:pt x="53970" y="22540"/>
                    </a:moveTo>
                    <a:cubicBezTo>
                      <a:pt x="43360" y="-5553"/>
                      <a:pt x="-43846" y="-12489"/>
                      <a:pt x="28352" y="31635"/>
                    </a:cubicBezTo>
                    <a:cubicBezTo>
                      <a:pt x="32951" y="34444"/>
                      <a:pt x="36106" y="37199"/>
                      <a:pt x="42488" y="37607"/>
                    </a:cubicBezTo>
                    <a:cubicBezTo>
                      <a:pt x="49747" y="38070"/>
                      <a:pt x="56616" y="29553"/>
                      <a:pt x="53970" y="22540"/>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71" name="Google Shape;171;p13"/>
            <p:cNvSpPr/>
            <p:nvPr/>
          </p:nvSpPr>
          <p:spPr>
            <a:xfrm>
              <a:off x="3929930" y="4701838"/>
              <a:ext cx="39525" cy="53051"/>
            </a:xfrm>
            <a:custGeom>
              <a:avLst/>
              <a:gdLst/>
              <a:ahLst/>
              <a:cxnLst/>
              <a:rect l="l" t="t" r="r" b="b"/>
              <a:pathLst>
                <a:path w="39525" h="53051" extrusionOk="0">
                  <a:moveTo>
                    <a:pt x="38423" y="35260"/>
                  </a:moveTo>
                  <a:cubicBezTo>
                    <a:pt x="35607" y="28256"/>
                    <a:pt x="19691" y="1482"/>
                    <a:pt x="9498" y="936"/>
                  </a:cubicBezTo>
                  <a:cubicBezTo>
                    <a:pt x="-11123" y="-7324"/>
                    <a:pt x="6132" y="41512"/>
                    <a:pt x="20714" y="51271"/>
                  </a:cubicBezTo>
                  <a:cubicBezTo>
                    <a:pt x="29293" y="57014"/>
                    <a:pt x="43609" y="48122"/>
                    <a:pt x="38423" y="35260"/>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2" name="Google Shape;172;p13"/>
            <p:cNvSpPr/>
            <p:nvPr/>
          </p:nvSpPr>
          <p:spPr>
            <a:xfrm>
              <a:off x="3057373" y="3593063"/>
              <a:ext cx="31474" cy="90918"/>
            </a:xfrm>
            <a:custGeom>
              <a:avLst/>
              <a:gdLst/>
              <a:ahLst/>
              <a:cxnLst/>
              <a:rect l="l" t="t" r="r" b="b"/>
              <a:pathLst>
                <a:path w="31474" h="90918" extrusionOk="0">
                  <a:moveTo>
                    <a:pt x="30421" y="53987"/>
                  </a:moveTo>
                  <a:cubicBezTo>
                    <a:pt x="24556" y="-14865"/>
                    <a:pt x="5407" y="-1962"/>
                    <a:pt x="1257" y="7930"/>
                  </a:cubicBezTo>
                  <a:cubicBezTo>
                    <a:pt x="-1654" y="14870"/>
                    <a:pt x="1248" y="23322"/>
                    <a:pt x="2395" y="45008"/>
                  </a:cubicBezTo>
                  <a:cubicBezTo>
                    <a:pt x="4091" y="76984"/>
                    <a:pt x="478" y="76654"/>
                    <a:pt x="2885" y="82361"/>
                  </a:cubicBezTo>
                  <a:cubicBezTo>
                    <a:pt x="8571" y="95832"/>
                    <a:pt x="27234" y="92367"/>
                    <a:pt x="30448" y="79148"/>
                  </a:cubicBezTo>
                  <a:cubicBezTo>
                    <a:pt x="32388" y="71204"/>
                    <a:pt x="31109" y="62036"/>
                    <a:pt x="30421" y="53987"/>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3" name="Google Shape;173;p13"/>
            <p:cNvSpPr/>
            <p:nvPr/>
          </p:nvSpPr>
          <p:spPr>
            <a:xfrm>
              <a:off x="2995480" y="3619292"/>
              <a:ext cx="35304" cy="60148"/>
            </a:xfrm>
            <a:custGeom>
              <a:avLst/>
              <a:gdLst/>
              <a:ahLst/>
              <a:cxnLst/>
              <a:rect l="l" t="t" r="r" b="b"/>
              <a:pathLst>
                <a:path w="35304" h="60148" extrusionOk="0">
                  <a:moveTo>
                    <a:pt x="34542" y="33530"/>
                  </a:moveTo>
                  <a:cubicBezTo>
                    <a:pt x="27311" y="-7426"/>
                    <a:pt x="-4274" y="-7641"/>
                    <a:pt x="486" y="15580"/>
                  </a:cubicBezTo>
                  <a:cubicBezTo>
                    <a:pt x="491" y="15612"/>
                    <a:pt x="5067" y="25471"/>
                    <a:pt x="8428" y="46855"/>
                  </a:cubicBezTo>
                  <a:cubicBezTo>
                    <a:pt x="11523" y="66496"/>
                    <a:pt x="40315" y="66212"/>
                    <a:pt x="34542" y="33530"/>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74" name="Google Shape;174;p13"/>
            <p:cNvGrpSpPr/>
            <p:nvPr/>
          </p:nvGrpSpPr>
          <p:grpSpPr>
            <a:xfrm>
              <a:off x="2923193" y="3639310"/>
              <a:ext cx="30734" cy="54208"/>
              <a:chOff x="2923193" y="3639310"/>
              <a:chExt cx="30734" cy="54208"/>
            </a:xfrm>
          </p:grpSpPr>
          <p:sp>
            <p:nvSpPr>
              <p:cNvPr id="175" name="Google Shape;175;p13"/>
              <p:cNvSpPr/>
              <p:nvPr/>
            </p:nvSpPr>
            <p:spPr>
              <a:xfrm>
                <a:off x="2923193" y="3639310"/>
                <a:ext cx="30734" cy="54208"/>
              </a:xfrm>
              <a:custGeom>
                <a:avLst/>
                <a:gdLst/>
                <a:ahLst/>
                <a:cxnLst/>
                <a:rect l="l" t="t" r="r" b="b"/>
                <a:pathLst>
                  <a:path w="30734" h="54208" extrusionOk="0">
                    <a:moveTo>
                      <a:pt x="28685" y="28184"/>
                    </a:moveTo>
                    <a:cubicBezTo>
                      <a:pt x="25237" y="18783"/>
                      <a:pt x="20050" y="-1220"/>
                      <a:pt x="10540" y="59"/>
                    </a:cubicBezTo>
                    <a:cubicBezTo>
                      <a:pt x="2497" y="1140"/>
                      <a:pt x="-332" y="15863"/>
                      <a:pt x="30" y="24036"/>
                    </a:cubicBezTo>
                    <a:cubicBezTo>
                      <a:pt x="2002" y="68508"/>
                      <a:pt x="39827" y="58529"/>
                      <a:pt x="28685" y="28184"/>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6" name="Google Shape;176;p13"/>
              <p:cNvSpPr/>
              <p:nvPr/>
            </p:nvSpPr>
            <p:spPr>
              <a:xfrm>
                <a:off x="2942459" y="3644979"/>
                <a:ext cx="389" cy="490"/>
              </a:xfrm>
              <a:custGeom>
                <a:avLst/>
                <a:gdLst/>
                <a:ahLst/>
                <a:cxnLst/>
                <a:rect l="l" t="t" r="r" b="b"/>
                <a:pathLst>
                  <a:path w="389" h="490" extrusionOk="0">
                    <a:moveTo>
                      <a:pt x="0" y="0"/>
                    </a:moveTo>
                    <a:cubicBezTo>
                      <a:pt x="188" y="266"/>
                      <a:pt x="344" y="468"/>
                      <a:pt x="390" y="490"/>
                    </a:cubicBezTo>
                    <a:cubicBezTo>
                      <a:pt x="206" y="257"/>
                      <a:pt x="128" y="160"/>
                      <a:pt x="0" y="0"/>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77" name="Google Shape;177;p13"/>
            <p:cNvSpPr/>
            <p:nvPr/>
          </p:nvSpPr>
          <p:spPr>
            <a:xfrm>
              <a:off x="2850084" y="3684120"/>
              <a:ext cx="45734" cy="42368"/>
            </a:xfrm>
            <a:custGeom>
              <a:avLst/>
              <a:gdLst/>
              <a:ahLst/>
              <a:cxnLst/>
              <a:rect l="l" t="t" r="r" b="b"/>
              <a:pathLst>
                <a:path w="45734" h="42368" extrusionOk="0">
                  <a:moveTo>
                    <a:pt x="44760" y="23496"/>
                  </a:moveTo>
                  <a:cubicBezTo>
                    <a:pt x="36020" y="-1504"/>
                    <a:pt x="1721" y="-5712"/>
                    <a:pt x="24" y="6884"/>
                  </a:cubicBezTo>
                  <a:cubicBezTo>
                    <a:pt x="-650" y="11881"/>
                    <a:pt x="12928" y="21736"/>
                    <a:pt x="18664" y="31036"/>
                  </a:cubicBezTo>
                  <a:cubicBezTo>
                    <a:pt x="32255" y="53052"/>
                    <a:pt x="50120" y="38824"/>
                    <a:pt x="44760" y="23496"/>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8" name="Google Shape;178;p13"/>
            <p:cNvSpPr/>
            <p:nvPr/>
          </p:nvSpPr>
          <p:spPr>
            <a:xfrm>
              <a:off x="3632076" y="5210939"/>
              <a:ext cx="37884" cy="43720"/>
            </a:xfrm>
            <a:custGeom>
              <a:avLst/>
              <a:gdLst/>
              <a:ahLst/>
              <a:cxnLst/>
              <a:rect l="l" t="t" r="r" b="b"/>
              <a:pathLst>
                <a:path w="37884" h="43720" extrusionOk="0">
                  <a:moveTo>
                    <a:pt x="37449" y="25461"/>
                  </a:moveTo>
                  <a:cubicBezTo>
                    <a:pt x="35711" y="16275"/>
                    <a:pt x="18543" y="-1446"/>
                    <a:pt x="8996" y="94"/>
                  </a:cubicBezTo>
                  <a:cubicBezTo>
                    <a:pt x="2646" y="-126"/>
                    <a:pt x="-1335" y="6204"/>
                    <a:pt x="413" y="11114"/>
                  </a:cubicBezTo>
                  <a:cubicBezTo>
                    <a:pt x="935" y="16554"/>
                    <a:pt x="3535" y="16472"/>
                    <a:pt x="11207" y="32621"/>
                  </a:cubicBezTo>
                  <a:cubicBezTo>
                    <a:pt x="19965" y="51038"/>
                    <a:pt x="41177" y="45075"/>
                    <a:pt x="37449" y="25461"/>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9" name="Google Shape;179;p13"/>
            <p:cNvSpPr/>
            <p:nvPr/>
          </p:nvSpPr>
          <p:spPr>
            <a:xfrm>
              <a:off x="3595448" y="5244872"/>
              <a:ext cx="33100" cy="41847"/>
            </a:xfrm>
            <a:custGeom>
              <a:avLst/>
              <a:gdLst/>
              <a:ahLst/>
              <a:cxnLst/>
              <a:rect l="l" t="t" r="r" b="b"/>
              <a:pathLst>
                <a:path w="33100" h="41847" extrusionOk="0">
                  <a:moveTo>
                    <a:pt x="33101" y="30696"/>
                  </a:moveTo>
                  <a:cubicBezTo>
                    <a:pt x="33124" y="24856"/>
                    <a:pt x="4213" y="-13005"/>
                    <a:pt x="191" y="4656"/>
                  </a:cubicBezTo>
                  <a:cubicBezTo>
                    <a:pt x="-492" y="7653"/>
                    <a:pt x="870" y="8960"/>
                    <a:pt x="943" y="10500"/>
                  </a:cubicBezTo>
                  <a:cubicBezTo>
                    <a:pt x="4185" y="53170"/>
                    <a:pt x="33055" y="44122"/>
                    <a:pt x="33101" y="30696"/>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80" name="Google Shape;180;p13"/>
            <p:cNvGrpSpPr/>
            <p:nvPr/>
          </p:nvGrpSpPr>
          <p:grpSpPr>
            <a:xfrm>
              <a:off x="3735737" y="3829611"/>
              <a:ext cx="40734" cy="49617"/>
              <a:chOff x="3735737" y="3829611"/>
              <a:chExt cx="40734" cy="49617"/>
            </a:xfrm>
          </p:grpSpPr>
          <p:sp>
            <p:nvSpPr>
              <p:cNvPr id="181" name="Google Shape;181;p13"/>
              <p:cNvSpPr/>
              <p:nvPr/>
            </p:nvSpPr>
            <p:spPr>
              <a:xfrm>
                <a:off x="3760038" y="3840668"/>
                <a:ext cx="122" cy="129"/>
              </a:xfrm>
              <a:custGeom>
                <a:avLst/>
                <a:gdLst/>
                <a:ahLst/>
                <a:cxnLst/>
                <a:rect l="l" t="t" r="r" b="b"/>
                <a:pathLst>
                  <a:path w="122" h="129" extrusionOk="0">
                    <a:moveTo>
                      <a:pt x="122" y="0"/>
                    </a:moveTo>
                    <a:cubicBezTo>
                      <a:pt x="-56" y="188"/>
                      <a:pt x="-24" y="156"/>
                      <a:pt x="122" y="0"/>
                    </a:cubicBezTo>
                    <a:lnTo>
                      <a:pt x="122" y="0"/>
                    </a:ln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 name="Google Shape;182;p13"/>
              <p:cNvSpPr/>
              <p:nvPr/>
            </p:nvSpPr>
            <p:spPr>
              <a:xfrm>
                <a:off x="3735737" y="3829611"/>
                <a:ext cx="40734" cy="49617"/>
              </a:xfrm>
              <a:custGeom>
                <a:avLst/>
                <a:gdLst/>
                <a:ahLst/>
                <a:cxnLst/>
                <a:rect l="l" t="t" r="r" b="b"/>
                <a:pathLst>
                  <a:path w="40734" h="49617" extrusionOk="0">
                    <a:moveTo>
                      <a:pt x="26986" y="8059"/>
                    </a:moveTo>
                    <a:cubicBezTo>
                      <a:pt x="26377" y="8641"/>
                      <a:pt x="22910" y="12611"/>
                      <a:pt x="25148" y="10314"/>
                    </a:cubicBezTo>
                    <a:cubicBezTo>
                      <a:pt x="2166" y="33916"/>
                      <a:pt x="2349" y="29021"/>
                      <a:pt x="419" y="35731"/>
                    </a:cubicBezTo>
                    <a:cubicBezTo>
                      <a:pt x="-2379" y="45467"/>
                      <a:pt x="9131" y="58159"/>
                      <a:pt x="26363" y="41598"/>
                    </a:cubicBezTo>
                    <a:cubicBezTo>
                      <a:pt x="47781" y="21026"/>
                      <a:pt x="42944" y="-16510"/>
                      <a:pt x="26986" y="8059"/>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83" name="Google Shape;183;p13"/>
            <p:cNvSpPr/>
            <p:nvPr/>
          </p:nvSpPr>
          <p:spPr>
            <a:xfrm>
              <a:off x="3769499" y="3870765"/>
              <a:ext cx="26275" cy="29574"/>
            </a:xfrm>
            <a:custGeom>
              <a:avLst/>
              <a:gdLst/>
              <a:ahLst/>
              <a:cxnLst/>
              <a:rect l="l" t="t" r="r" b="b"/>
              <a:pathLst>
                <a:path w="26275" h="29574" extrusionOk="0">
                  <a:moveTo>
                    <a:pt x="1858" y="15359"/>
                  </a:moveTo>
                  <a:cubicBezTo>
                    <a:pt x="-4236" y="26562"/>
                    <a:pt x="5802" y="34520"/>
                    <a:pt x="15422" y="25989"/>
                  </a:cubicBezTo>
                  <a:cubicBezTo>
                    <a:pt x="39606" y="4491"/>
                    <a:pt x="18114" y="-14343"/>
                    <a:pt x="1858" y="15359"/>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 name="Google Shape;184;p13"/>
            <p:cNvSpPr/>
            <p:nvPr/>
          </p:nvSpPr>
          <p:spPr>
            <a:xfrm>
              <a:off x="2416200" y="4073394"/>
              <a:ext cx="54752" cy="51635"/>
            </a:xfrm>
            <a:custGeom>
              <a:avLst/>
              <a:gdLst/>
              <a:ahLst/>
              <a:cxnLst/>
              <a:rect l="l" t="t" r="r" b="b"/>
              <a:pathLst>
                <a:path w="54752" h="51635" extrusionOk="0">
                  <a:moveTo>
                    <a:pt x="54528" y="31907"/>
                  </a:moveTo>
                  <a:cubicBezTo>
                    <a:pt x="52281" y="23899"/>
                    <a:pt x="31115" y="8768"/>
                    <a:pt x="25434" y="4945"/>
                  </a:cubicBezTo>
                  <a:cubicBezTo>
                    <a:pt x="6642" y="-7697"/>
                    <a:pt x="-2166" y="6944"/>
                    <a:pt x="452" y="15025"/>
                  </a:cubicBezTo>
                  <a:cubicBezTo>
                    <a:pt x="1672" y="18797"/>
                    <a:pt x="19367" y="41093"/>
                    <a:pt x="31739" y="49417"/>
                  </a:cubicBezTo>
                  <a:cubicBezTo>
                    <a:pt x="40634" y="55399"/>
                    <a:pt x="56848" y="49192"/>
                    <a:pt x="54528" y="31907"/>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85" name="Google Shape;185;p13"/>
            <p:cNvGrpSpPr/>
            <p:nvPr/>
          </p:nvGrpSpPr>
          <p:grpSpPr>
            <a:xfrm>
              <a:off x="2374677" y="4130462"/>
              <a:ext cx="52947" cy="43681"/>
              <a:chOff x="2374677" y="4130462"/>
              <a:chExt cx="52947" cy="43681"/>
            </a:xfrm>
          </p:grpSpPr>
          <p:sp>
            <p:nvSpPr>
              <p:cNvPr id="186" name="Google Shape;186;p13"/>
              <p:cNvSpPr/>
              <p:nvPr/>
            </p:nvSpPr>
            <p:spPr>
              <a:xfrm>
                <a:off x="2375363" y="4139561"/>
                <a:ext cx="249" cy="595"/>
              </a:xfrm>
              <a:custGeom>
                <a:avLst/>
                <a:gdLst/>
                <a:ahLst/>
                <a:cxnLst/>
                <a:rect l="l" t="t" r="r" b="b"/>
                <a:pathLst>
                  <a:path w="249" h="595" extrusionOk="0">
                    <a:moveTo>
                      <a:pt x="250" y="595"/>
                    </a:moveTo>
                    <a:cubicBezTo>
                      <a:pt x="154" y="439"/>
                      <a:pt x="140" y="261"/>
                      <a:pt x="57" y="100"/>
                    </a:cubicBezTo>
                    <a:cubicBezTo>
                      <a:pt x="-89" y="-221"/>
                      <a:pt x="71" y="306"/>
                      <a:pt x="250" y="595"/>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 name="Google Shape;187;p13"/>
              <p:cNvSpPr/>
              <p:nvPr/>
            </p:nvSpPr>
            <p:spPr>
              <a:xfrm>
                <a:off x="2374677" y="4130462"/>
                <a:ext cx="52947" cy="43681"/>
              </a:xfrm>
              <a:custGeom>
                <a:avLst/>
                <a:gdLst/>
                <a:ahLst/>
                <a:cxnLst/>
                <a:rect l="l" t="t" r="r" b="b"/>
                <a:pathLst>
                  <a:path w="52947" h="43681" extrusionOk="0">
                    <a:moveTo>
                      <a:pt x="49018" y="20617"/>
                    </a:moveTo>
                    <a:cubicBezTo>
                      <a:pt x="46615" y="17615"/>
                      <a:pt x="43392" y="16157"/>
                      <a:pt x="40292" y="16180"/>
                    </a:cubicBezTo>
                    <a:cubicBezTo>
                      <a:pt x="30608" y="10863"/>
                      <a:pt x="25334" y="6650"/>
                      <a:pt x="18539" y="3767"/>
                    </a:cubicBezTo>
                    <a:cubicBezTo>
                      <a:pt x="-170" y="-5680"/>
                      <a:pt x="-1321" y="5128"/>
                      <a:pt x="743" y="9194"/>
                    </a:cubicBezTo>
                    <a:cubicBezTo>
                      <a:pt x="27948" y="67935"/>
                      <a:pt x="65191" y="37476"/>
                      <a:pt x="49018" y="20617"/>
                    </a:cubicBezTo>
                    <a:close/>
                  </a:path>
                </a:pathLst>
              </a:custGeom>
              <a:solidFill>
                <a:srgbClr val="D464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188" name="Google Shape;188;p13"/>
          <p:cNvGrpSpPr/>
          <p:nvPr/>
        </p:nvGrpSpPr>
        <p:grpSpPr>
          <a:xfrm>
            <a:off x="2195304" y="351066"/>
            <a:ext cx="3498271" cy="3680750"/>
            <a:chOff x="2195304" y="351066"/>
            <a:chExt cx="3498271" cy="3680750"/>
          </a:xfrm>
        </p:grpSpPr>
        <p:sp>
          <p:nvSpPr>
            <p:cNvPr id="189" name="Google Shape;189;p13"/>
            <p:cNvSpPr/>
            <p:nvPr/>
          </p:nvSpPr>
          <p:spPr>
            <a:xfrm>
              <a:off x="2195304" y="351066"/>
              <a:ext cx="3498271" cy="3680750"/>
            </a:xfrm>
            <a:custGeom>
              <a:avLst/>
              <a:gdLst/>
              <a:ahLst/>
              <a:cxnLst/>
              <a:rect l="l" t="t" r="r" b="b"/>
              <a:pathLst>
                <a:path w="3498271" h="3680750" extrusionOk="0">
                  <a:moveTo>
                    <a:pt x="3299428" y="2501352"/>
                  </a:moveTo>
                  <a:cubicBezTo>
                    <a:pt x="3053687" y="2659190"/>
                    <a:pt x="2645175" y="2568599"/>
                    <a:pt x="2393097" y="2420971"/>
                  </a:cubicBezTo>
                  <a:cubicBezTo>
                    <a:pt x="3051403" y="3327275"/>
                    <a:pt x="2074474" y="3985474"/>
                    <a:pt x="1801919" y="3081924"/>
                  </a:cubicBezTo>
                  <a:cubicBezTo>
                    <a:pt x="1725006" y="2830963"/>
                    <a:pt x="1806119" y="2870413"/>
                    <a:pt x="1659986" y="3195806"/>
                  </a:cubicBezTo>
                  <a:cubicBezTo>
                    <a:pt x="1383489" y="3806420"/>
                    <a:pt x="869975" y="3774729"/>
                    <a:pt x="773771" y="3461527"/>
                  </a:cubicBezTo>
                  <a:cubicBezTo>
                    <a:pt x="722206" y="3295944"/>
                    <a:pt x="803275" y="2994675"/>
                    <a:pt x="860934" y="2834062"/>
                  </a:cubicBezTo>
                  <a:cubicBezTo>
                    <a:pt x="915910" y="2674339"/>
                    <a:pt x="949577" y="2728660"/>
                    <a:pt x="771531" y="2789400"/>
                  </a:cubicBezTo>
                  <a:cubicBezTo>
                    <a:pt x="122930" y="3005393"/>
                    <a:pt x="-461197" y="2277503"/>
                    <a:pt x="532370" y="1837043"/>
                  </a:cubicBezTo>
                  <a:cubicBezTo>
                    <a:pt x="761407" y="1735344"/>
                    <a:pt x="733310" y="1844132"/>
                    <a:pt x="473142" y="1661751"/>
                  </a:cubicBezTo>
                  <a:cubicBezTo>
                    <a:pt x="33196" y="1351500"/>
                    <a:pt x="85380" y="822959"/>
                    <a:pt x="444088" y="692654"/>
                  </a:cubicBezTo>
                  <a:cubicBezTo>
                    <a:pt x="763160" y="572889"/>
                    <a:pt x="1090678" y="850322"/>
                    <a:pt x="1267721" y="1170503"/>
                  </a:cubicBezTo>
                  <a:cubicBezTo>
                    <a:pt x="1242632" y="969976"/>
                    <a:pt x="1221506" y="805844"/>
                    <a:pt x="1246485" y="604448"/>
                  </a:cubicBezTo>
                  <a:cubicBezTo>
                    <a:pt x="1321298" y="20210"/>
                    <a:pt x="1741703" y="-93746"/>
                    <a:pt x="1968433" y="65189"/>
                  </a:cubicBezTo>
                  <a:cubicBezTo>
                    <a:pt x="2112790" y="166137"/>
                    <a:pt x="2149405" y="445035"/>
                    <a:pt x="2168474" y="641292"/>
                  </a:cubicBezTo>
                  <a:cubicBezTo>
                    <a:pt x="2212111" y="1169134"/>
                    <a:pt x="2054535" y="1049819"/>
                    <a:pt x="2374108" y="735078"/>
                  </a:cubicBezTo>
                  <a:cubicBezTo>
                    <a:pt x="2860675" y="256735"/>
                    <a:pt x="3235462" y="609726"/>
                    <a:pt x="3218978" y="947207"/>
                  </a:cubicBezTo>
                  <a:cubicBezTo>
                    <a:pt x="3203475" y="1249095"/>
                    <a:pt x="2855097" y="1557122"/>
                    <a:pt x="2603204" y="1723160"/>
                  </a:cubicBezTo>
                  <a:cubicBezTo>
                    <a:pt x="3424833" y="1590764"/>
                    <a:pt x="3738976" y="2218368"/>
                    <a:pt x="3299428" y="2501352"/>
                  </a:cubicBezTo>
                  <a:close/>
                </a:path>
              </a:pathLst>
            </a:custGeom>
            <a:solidFill>
              <a:srgbClr val="F9EAC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0" name="Google Shape;190;p13"/>
            <p:cNvSpPr/>
            <p:nvPr/>
          </p:nvSpPr>
          <p:spPr>
            <a:xfrm>
              <a:off x="3414685" y="1772768"/>
              <a:ext cx="932001" cy="1029429"/>
            </a:xfrm>
            <a:custGeom>
              <a:avLst/>
              <a:gdLst/>
              <a:ahLst/>
              <a:cxnLst/>
              <a:rect l="l" t="t" r="r" b="b"/>
              <a:pathLst>
                <a:path w="932001" h="1029429" extrusionOk="0">
                  <a:moveTo>
                    <a:pt x="916760" y="391040"/>
                  </a:moveTo>
                  <a:cubicBezTo>
                    <a:pt x="821426" y="-467"/>
                    <a:pt x="281628" y="-167536"/>
                    <a:pt x="77387" y="219922"/>
                  </a:cubicBezTo>
                  <a:cubicBezTo>
                    <a:pt x="-142483" y="637010"/>
                    <a:pt x="133838" y="1096905"/>
                    <a:pt x="557912" y="1021184"/>
                  </a:cubicBezTo>
                  <a:cubicBezTo>
                    <a:pt x="842065" y="970449"/>
                    <a:pt x="980329" y="652108"/>
                    <a:pt x="916760" y="391040"/>
                  </a:cubicBezTo>
                  <a:close/>
                </a:path>
              </a:pathLst>
            </a:custGeom>
            <a:solidFill>
              <a:srgbClr val="FACB7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91" name="Google Shape;191;p13"/>
            <p:cNvGrpSpPr/>
            <p:nvPr/>
          </p:nvGrpSpPr>
          <p:grpSpPr>
            <a:xfrm>
              <a:off x="3038706" y="1492508"/>
              <a:ext cx="1621015" cy="1620837"/>
              <a:chOff x="3038706" y="1492508"/>
              <a:chExt cx="1621015" cy="1620837"/>
            </a:xfrm>
          </p:grpSpPr>
          <p:sp>
            <p:nvSpPr>
              <p:cNvPr id="192" name="Google Shape;192;p13"/>
              <p:cNvSpPr/>
              <p:nvPr/>
            </p:nvSpPr>
            <p:spPr>
              <a:xfrm>
                <a:off x="4222678" y="1492508"/>
                <a:ext cx="102083" cy="213015"/>
              </a:xfrm>
              <a:custGeom>
                <a:avLst/>
                <a:gdLst/>
                <a:ahLst/>
                <a:cxnLst/>
                <a:rect l="l" t="t" r="r" b="b"/>
                <a:pathLst>
                  <a:path w="102083" h="213015" extrusionOk="0">
                    <a:moveTo>
                      <a:pt x="86978" y="1036"/>
                    </a:moveTo>
                    <a:cubicBezTo>
                      <a:pt x="62036" y="-5810"/>
                      <a:pt x="60098" y="20757"/>
                      <a:pt x="30557" y="96345"/>
                    </a:cubicBezTo>
                    <a:cubicBezTo>
                      <a:pt x="8540" y="152646"/>
                      <a:pt x="3544" y="159904"/>
                      <a:pt x="597" y="177233"/>
                    </a:cubicBezTo>
                    <a:cubicBezTo>
                      <a:pt x="-5578" y="213599"/>
                      <a:pt x="37852" y="224671"/>
                      <a:pt x="52582" y="199126"/>
                    </a:cubicBezTo>
                    <a:cubicBezTo>
                      <a:pt x="69043" y="170593"/>
                      <a:pt x="94317" y="58492"/>
                      <a:pt x="101516" y="26624"/>
                    </a:cubicBezTo>
                    <a:cubicBezTo>
                      <a:pt x="104000" y="15678"/>
                      <a:pt x="98179" y="4106"/>
                      <a:pt x="86978" y="1036"/>
                    </a:cubicBezTo>
                    <a:close/>
                  </a:path>
                </a:pathLst>
              </a:custGeom>
              <a:solidFill>
                <a:srgbClr val="E0B99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3" name="Google Shape;193;p13"/>
              <p:cNvSpPr/>
              <p:nvPr/>
            </p:nvSpPr>
            <p:spPr>
              <a:xfrm>
                <a:off x="4503381" y="2068644"/>
                <a:ext cx="156340" cy="75077"/>
              </a:xfrm>
              <a:custGeom>
                <a:avLst/>
                <a:gdLst/>
                <a:ahLst/>
                <a:cxnLst/>
                <a:rect l="l" t="t" r="r" b="b"/>
                <a:pathLst>
                  <a:path w="156340" h="75077" extrusionOk="0">
                    <a:moveTo>
                      <a:pt x="140874" y="9100"/>
                    </a:moveTo>
                    <a:cubicBezTo>
                      <a:pt x="-11051" y="-35724"/>
                      <a:pt x="-38874" y="101222"/>
                      <a:pt x="51501" y="70554"/>
                    </a:cubicBezTo>
                    <a:cubicBezTo>
                      <a:pt x="72398" y="63457"/>
                      <a:pt x="100833" y="52842"/>
                      <a:pt x="135200" y="50958"/>
                    </a:cubicBezTo>
                    <a:cubicBezTo>
                      <a:pt x="160599" y="49566"/>
                      <a:pt x="163871" y="15880"/>
                      <a:pt x="140874" y="9100"/>
                    </a:cubicBezTo>
                    <a:close/>
                  </a:path>
                </a:pathLst>
              </a:custGeom>
              <a:solidFill>
                <a:srgbClr val="E0B99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4" name="Google Shape;194;p13"/>
              <p:cNvSpPr/>
              <p:nvPr/>
            </p:nvSpPr>
            <p:spPr>
              <a:xfrm>
                <a:off x="4378608" y="2661660"/>
                <a:ext cx="145510" cy="102800"/>
              </a:xfrm>
              <a:custGeom>
                <a:avLst/>
                <a:gdLst/>
                <a:ahLst/>
                <a:cxnLst/>
                <a:rect l="l" t="t" r="r" b="b"/>
                <a:pathLst>
                  <a:path w="145510" h="102800" extrusionOk="0">
                    <a:moveTo>
                      <a:pt x="141567" y="69300"/>
                    </a:moveTo>
                    <a:cubicBezTo>
                      <a:pt x="52386" y="-61507"/>
                      <a:pt x="-55939" y="26890"/>
                      <a:pt x="33441" y="60326"/>
                    </a:cubicBezTo>
                    <a:cubicBezTo>
                      <a:pt x="54118" y="68056"/>
                      <a:pt x="82848" y="77824"/>
                      <a:pt x="110642" y="98113"/>
                    </a:cubicBezTo>
                    <a:cubicBezTo>
                      <a:pt x="131185" y="113094"/>
                      <a:pt x="155074" y="89095"/>
                      <a:pt x="141567" y="69300"/>
                    </a:cubicBezTo>
                    <a:close/>
                  </a:path>
                </a:pathLst>
              </a:custGeom>
              <a:solidFill>
                <a:srgbClr val="E0B99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5" name="Google Shape;195;p13"/>
              <p:cNvSpPr/>
              <p:nvPr/>
            </p:nvSpPr>
            <p:spPr>
              <a:xfrm>
                <a:off x="3990243" y="2933913"/>
                <a:ext cx="74283" cy="179432"/>
              </a:xfrm>
              <a:custGeom>
                <a:avLst/>
                <a:gdLst/>
                <a:ahLst/>
                <a:cxnLst/>
                <a:rect l="l" t="t" r="r" b="b"/>
                <a:pathLst>
                  <a:path w="74283" h="179432" extrusionOk="0">
                    <a:moveTo>
                      <a:pt x="71948" y="109322"/>
                    </a:moveTo>
                    <a:cubicBezTo>
                      <a:pt x="71595" y="107805"/>
                      <a:pt x="60174" y="57666"/>
                      <a:pt x="55664" y="28919"/>
                    </a:cubicBezTo>
                    <a:cubicBezTo>
                      <a:pt x="49688" y="-13888"/>
                      <a:pt x="10510" y="-1675"/>
                      <a:pt x="7164" y="17782"/>
                    </a:cubicBezTo>
                    <a:cubicBezTo>
                      <a:pt x="-30319" y="235410"/>
                      <a:pt x="92492" y="198249"/>
                      <a:pt x="71948" y="109322"/>
                    </a:cubicBezTo>
                    <a:close/>
                  </a:path>
                </a:pathLst>
              </a:custGeom>
              <a:solidFill>
                <a:srgbClr val="E0B99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6" name="Google Shape;196;p13"/>
              <p:cNvSpPr/>
              <p:nvPr/>
            </p:nvSpPr>
            <p:spPr>
              <a:xfrm>
                <a:off x="3192660" y="2713307"/>
                <a:ext cx="136704" cy="145909"/>
              </a:xfrm>
              <a:custGeom>
                <a:avLst/>
                <a:gdLst/>
                <a:ahLst/>
                <a:cxnLst/>
                <a:rect l="l" t="t" r="r" b="b"/>
                <a:pathLst>
                  <a:path w="136704" h="145909" extrusionOk="0">
                    <a:moveTo>
                      <a:pt x="101280" y="3637"/>
                    </a:moveTo>
                    <a:cubicBezTo>
                      <a:pt x="-74755" y="135496"/>
                      <a:pt x="24787" y="171250"/>
                      <a:pt x="59861" y="129224"/>
                    </a:cubicBezTo>
                    <a:cubicBezTo>
                      <a:pt x="75784" y="110135"/>
                      <a:pt x="104124" y="71244"/>
                      <a:pt x="129899" y="40694"/>
                    </a:cubicBezTo>
                    <a:cubicBezTo>
                      <a:pt x="150619" y="16122"/>
                      <a:pt x="119067" y="-9695"/>
                      <a:pt x="101280" y="3637"/>
                    </a:cubicBezTo>
                    <a:close/>
                  </a:path>
                </a:pathLst>
              </a:custGeom>
              <a:solidFill>
                <a:srgbClr val="E0B99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7" name="Google Shape;197;p13"/>
              <p:cNvSpPr/>
              <p:nvPr/>
            </p:nvSpPr>
            <p:spPr>
              <a:xfrm>
                <a:off x="3038706" y="2069597"/>
                <a:ext cx="195821" cy="75535"/>
              </a:xfrm>
              <a:custGeom>
                <a:avLst/>
                <a:gdLst/>
                <a:ahLst/>
                <a:cxnLst/>
                <a:rect l="l" t="t" r="r" b="b"/>
                <a:pathLst>
                  <a:path w="195821" h="75535" extrusionOk="0">
                    <a:moveTo>
                      <a:pt x="195438" y="50962"/>
                    </a:moveTo>
                    <a:cubicBezTo>
                      <a:pt x="200028" y="16841"/>
                      <a:pt x="162979" y="18969"/>
                      <a:pt x="108629" y="8155"/>
                    </a:cubicBezTo>
                    <a:cubicBezTo>
                      <a:pt x="103648" y="7168"/>
                      <a:pt x="43933" y="-4235"/>
                      <a:pt x="26764" y="1706"/>
                    </a:cubicBezTo>
                    <a:cubicBezTo>
                      <a:pt x="-4257" y="12439"/>
                      <a:pt x="-35065" y="77110"/>
                      <a:pt x="99558" y="75122"/>
                    </a:cubicBezTo>
                    <a:cubicBezTo>
                      <a:pt x="157585" y="74276"/>
                      <a:pt x="191171" y="82690"/>
                      <a:pt x="195438" y="50962"/>
                    </a:cubicBezTo>
                    <a:close/>
                  </a:path>
                </a:pathLst>
              </a:custGeom>
              <a:solidFill>
                <a:srgbClr val="E0B99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8" name="Google Shape;198;p13"/>
              <p:cNvSpPr/>
              <p:nvPr/>
            </p:nvSpPr>
            <p:spPr>
              <a:xfrm>
                <a:off x="3512325" y="1572702"/>
                <a:ext cx="102083" cy="141792"/>
              </a:xfrm>
              <a:custGeom>
                <a:avLst/>
                <a:gdLst/>
                <a:ahLst/>
                <a:cxnLst/>
                <a:rect l="l" t="t" r="r" b="b"/>
                <a:pathLst>
                  <a:path w="102083" h="141792" extrusionOk="0">
                    <a:moveTo>
                      <a:pt x="92361" y="76677"/>
                    </a:moveTo>
                    <a:cubicBezTo>
                      <a:pt x="69283" y="36175"/>
                      <a:pt x="78140" y="51398"/>
                      <a:pt x="53521" y="13847"/>
                    </a:cubicBezTo>
                    <a:cubicBezTo>
                      <a:pt x="33715" y="-16350"/>
                      <a:pt x="-8566" y="8311"/>
                      <a:pt x="1536" y="35740"/>
                    </a:cubicBezTo>
                    <a:cubicBezTo>
                      <a:pt x="15684" y="74189"/>
                      <a:pt x="33081" y="126242"/>
                      <a:pt x="52151" y="136652"/>
                    </a:cubicBezTo>
                    <a:cubicBezTo>
                      <a:pt x="84528" y="154363"/>
                      <a:pt x="119507" y="124351"/>
                      <a:pt x="92361" y="76677"/>
                    </a:cubicBezTo>
                    <a:close/>
                  </a:path>
                </a:pathLst>
              </a:custGeom>
              <a:solidFill>
                <a:srgbClr val="E0B99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99" name="Google Shape;199;p13"/>
          <p:cNvSpPr/>
          <p:nvPr/>
        </p:nvSpPr>
        <p:spPr>
          <a:xfrm>
            <a:off x="9784241" y="2096255"/>
            <a:ext cx="4970154" cy="190478"/>
          </a:xfrm>
          <a:custGeom>
            <a:avLst/>
            <a:gdLst/>
            <a:ahLst/>
            <a:cxnLst/>
            <a:rect l="l" t="t" r="r" b="b"/>
            <a:pathLst>
              <a:path w="4970154" h="190478" extrusionOk="0">
                <a:moveTo>
                  <a:pt x="2008126" y="80730"/>
                </a:moveTo>
                <a:cubicBezTo>
                  <a:pt x="2013229" y="117585"/>
                  <a:pt x="1990550" y="138563"/>
                  <a:pt x="1962484" y="152738"/>
                </a:cubicBezTo>
                <a:cubicBezTo>
                  <a:pt x="1933001" y="167763"/>
                  <a:pt x="1899832" y="168330"/>
                  <a:pt x="1871482" y="149903"/>
                </a:cubicBezTo>
                <a:cubicBezTo>
                  <a:pt x="1860710" y="142815"/>
                  <a:pt x="1855040" y="124672"/>
                  <a:pt x="1851638" y="110497"/>
                </a:cubicBezTo>
                <a:cubicBezTo>
                  <a:pt x="1843417" y="75060"/>
                  <a:pt x="1856174" y="49262"/>
                  <a:pt x="1886224" y="30268"/>
                </a:cubicBezTo>
                <a:cubicBezTo>
                  <a:pt x="1896430" y="24031"/>
                  <a:pt x="1905218" y="15527"/>
                  <a:pt x="1915141" y="9006"/>
                </a:cubicBezTo>
                <a:cubicBezTo>
                  <a:pt x="1935269" y="-4318"/>
                  <a:pt x="1944057" y="-2900"/>
                  <a:pt x="1960216" y="13542"/>
                </a:cubicBezTo>
                <a:cubicBezTo>
                  <a:pt x="1967020" y="20346"/>
                  <a:pt x="1973824" y="28000"/>
                  <a:pt x="1982329" y="32253"/>
                </a:cubicBezTo>
                <a:cubicBezTo>
                  <a:pt x="2002740" y="43026"/>
                  <a:pt x="2010961" y="58618"/>
                  <a:pt x="2008126" y="80730"/>
                </a:cubicBezTo>
                <a:close/>
                <a:moveTo>
                  <a:pt x="3721846" y="61736"/>
                </a:moveTo>
                <a:cubicBezTo>
                  <a:pt x="3703135" y="47278"/>
                  <a:pt x="3683291" y="34237"/>
                  <a:pt x="3663730" y="20913"/>
                </a:cubicBezTo>
                <a:cubicBezTo>
                  <a:pt x="3662028" y="19779"/>
                  <a:pt x="3659194" y="18645"/>
                  <a:pt x="3657493" y="19212"/>
                </a:cubicBezTo>
                <a:cubicBezTo>
                  <a:pt x="3642184" y="24598"/>
                  <a:pt x="3624607" y="27150"/>
                  <a:pt x="3612417" y="36789"/>
                </a:cubicBezTo>
                <a:cubicBezTo>
                  <a:pt x="3603629" y="43593"/>
                  <a:pt x="3599376" y="59468"/>
                  <a:pt x="3598810" y="71658"/>
                </a:cubicBezTo>
                <a:cubicBezTo>
                  <a:pt x="3598242" y="84132"/>
                  <a:pt x="3604479" y="96889"/>
                  <a:pt x="3607598" y="109363"/>
                </a:cubicBezTo>
                <a:cubicBezTo>
                  <a:pt x="3616386" y="145650"/>
                  <a:pt x="3646720" y="156707"/>
                  <a:pt x="3676487" y="157841"/>
                </a:cubicBezTo>
                <a:cubicBezTo>
                  <a:pt x="3700300" y="158691"/>
                  <a:pt x="3729500" y="153872"/>
                  <a:pt x="3737721" y="120419"/>
                </a:cubicBezTo>
                <a:cubicBezTo>
                  <a:pt x="3740273" y="110497"/>
                  <a:pt x="3748494" y="102276"/>
                  <a:pt x="3753597" y="93771"/>
                </a:cubicBezTo>
                <a:cubicBezTo>
                  <a:pt x="3741123" y="81297"/>
                  <a:pt x="3732618" y="70241"/>
                  <a:pt x="3721846" y="61736"/>
                </a:cubicBezTo>
                <a:close/>
                <a:moveTo>
                  <a:pt x="1222566" y="29134"/>
                </a:moveTo>
                <a:cubicBezTo>
                  <a:pt x="1191948" y="51247"/>
                  <a:pt x="1187412" y="81581"/>
                  <a:pt x="1194783" y="112198"/>
                </a:cubicBezTo>
                <a:cubicBezTo>
                  <a:pt x="1201020" y="137146"/>
                  <a:pt x="1218313" y="154722"/>
                  <a:pt x="1247796" y="157841"/>
                </a:cubicBezTo>
                <a:cubicBezTo>
                  <a:pt x="1291455" y="162377"/>
                  <a:pt x="1324056" y="149903"/>
                  <a:pt x="1339932" y="105961"/>
                </a:cubicBezTo>
                <a:cubicBezTo>
                  <a:pt x="1295707" y="46994"/>
                  <a:pt x="1301093" y="52664"/>
                  <a:pt x="1222566" y="29134"/>
                </a:cubicBezTo>
                <a:close/>
                <a:moveTo>
                  <a:pt x="679392" y="87818"/>
                </a:moveTo>
                <a:cubicBezTo>
                  <a:pt x="668052" y="81297"/>
                  <a:pt x="656145" y="75627"/>
                  <a:pt x="644522" y="69958"/>
                </a:cubicBezTo>
                <a:cubicBezTo>
                  <a:pt x="615039" y="56066"/>
                  <a:pt x="589524" y="71942"/>
                  <a:pt x="588957" y="104544"/>
                </a:cubicBezTo>
                <a:cubicBezTo>
                  <a:pt x="588957" y="108796"/>
                  <a:pt x="589524" y="113332"/>
                  <a:pt x="589524" y="117585"/>
                </a:cubicBezTo>
                <a:cubicBezTo>
                  <a:pt x="588957" y="117585"/>
                  <a:pt x="588674" y="117585"/>
                  <a:pt x="588107" y="117585"/>
                </a:cubicBezTo>
                <a:cubicBezTo>
                  <a:pt x="588107" y="125239"/>
                  <a:pt x="585839" y="133744"/>
                  <a:pt x="588674" y="140264"/>
                </a:cubicBezTo>
                <a:cubicBezTo>
                  <a:pt x="593777" y="153021"/>
                  <a:pt x="598596" y="168897"/>
                  <a:pt x="608518" y="175701"/>
                </a:cubicBezTo>
                <a:cubicBezTo>
                  <a:pt x="624961" y="186757"/>
                  <a:pt x="644522" y="193277"/>
                  <a:pt x="666634" y="189308"/>
                </a:cubicBezTo>
                <a:cubicBezTo>
                  <a:pt x="701221" y="183355"/>
                  <a:pt x="715962" y="165778"/>
                  <a:pt x="710576" y="131192"/>
                </a:cubicBezTo>
                <a:cubicBezTo>
                  <a:pt x="707458" y="111348"/>
                  <a:pt x="696401" y="97456"/>
                  <a:pt x="679392" y="87818"/>
                </a:cubicBezTo>
                <a:close/>
                <a:moveTo>
                  <a:pt x="2638900" y="67690"/>
                </a:moveTo>
                <a:cubicBezTo>
                  <a:pt x="2625292" y="59185"/>
                  <a:pt x="2612252" y="49829"/>
                  <a:pt x="2599211" y="40474"/>
                </a:cubicBezTo>
                <a:cubicBezTo>
                  <a:pt x="2582201" y="28000"/>
                  <a:pt x="2552718" y="30268"/>
                  <a:pt x="2540528" y="47561"/>
                </a:cubicBezTo>
                <a:cubicBezTo>
                  <a:pt x="2521250" y="74493"/>
                  <a:pt x="2526353" y="103693"/>
                  <a:pt x="2539394" y="130909"/>
                </a:cubicBezTo>
                <a:cubicBezTo>
                  <a:pt x="2550166" y="153305"/>
                  <a:pt x="2570011" y="159542"/>
                  <a:pt x="2595242" y="152171"/>
                </a:cubicBezTo>
                <a:cubicBezTo>
                  <a:pt x="2597226" y="152171"/>
                  <a:pt x="2600345" y="152171"/>
                  <a:pt x="2603463" y="152171"/>
                </a:cubicBezTo>
                <a:cubicBezTo>
                  <a:pt x="2643436" y="150753"/>
                  <a:pt x="2657327" y="134594"/>
                  <a:pt x="2654209" y="94338"/>
                </a:cubicBezTo>
                <a:cubicBezTo>
                  <a:pt x="2653358" y="82431"/>
                  <a:pt x="2649106" y="74210"/>
                  <a:pt x="2638900" y="67690"/>
                </a:cubicBezTo>
                <a:close/>
                <a:moveTo>
                  <a:pt x="4279478" y="6455"/>
                </a:moveTo>
                <a:cubicBezTo>
                  <a:pt x="4275226" y="3336"/>
                  <a:pt x="4267004" y="3903"/>
                  <a:pt x="4261334" y="5321"/>
                </a:cubicBezTo>
                <a:cubicBezTo>
                  <a:pt x="4219094" y="16377"/>
                  <a:pt x="4206336" y="55216"/>
                  <a:pt x="4217109" y="92921"/>
                </a:cubicBezTo>
                <a:cubicBezTo>
                  <a:pt x="4224480" y="118718"/>
                  <a:pt x="4238655" y="126089"/>
                  <a:pt x="4266721" y="124672"/>
                </a:cubicBezTo>
                <a:cubicBezTo>
                  <a:pt x="4280612" y="122120"/>
                  <a:pt x="4295070" y="120986"/>
                  <a:pt x="4308111" y="116451"/>
                </a:cubicBezTo>
                <a:cubicBezTo>
                  <a:pt x="4335326" y="107095"/>
                  <a:pt x="4345816" y="62020"/>
                  <a:pt x="4324837" y="42459"/>
                </a:cubicBezTo>
                <a:cubicBezTo>
                  <a:pt x="4311229" y="28851"/>
                  <a:pt x="4295354" y="17228"/>
                  <a:pt x="4279478" y="6455"/>
                </a:cubicBezTo>
                <a:close/>
                <a:moveTo>
                  <a:pt x="3201068" y="52948"/>
                </a:moveTo>
                <a:cubicBezTo>
                  <a:pt x="3177538" y="38206"/>
                  <a:pt x="3153725" y="24315"/>
                  <a:pt x="3130762" y="10424"/>
                </a:cubicBezTo>
                <a:cubicBezTo>
                  <a:pt x="3105247" y="24882"/>
                  <a:pt x="3096742" y="43309"/>
                  <a:pt x="3091073" y="63721"/>
                </a:cubicBezTo>
                <a:cubicBezTo>
                  <a:pt x="3078315" y="110497"/>
                  <a:pt x="3107232" y="143382"/>
                  <a:pt x="3155425" y="137146"/>
                </a:cubicBezTo>
                <a:cubicBezTo>
                  <a:pt x="3188027" y="132893"/>
                  <a:pt x="3214676" y="95472"/>
                  <a:pt x="3207021" y="64004"/>
                </a:cubicBezTo>
                <a:cubicBezTo>
                  <a:pt x="3205887" y="60035"/>
                  <a:pt x="3204186" y="54932"/>
                  <a:pt x="3201068" y="52948"/>
                </a:cubicBezTo>
                <a:close/>
                <a:moveTo>
                  <a:pt x="122894" y="110497"/>
                </a:moveTo>
                <a:cubicBezTo>
                  <a:pt x="103332" y="97740"/>
                  <a:pt x="80086" y="90086"/>
                  <a:pt x="58540" y="80163"/>
                </a:cubicBezTo>
                <a:cubicBezTo>
                  <a:pt x="36428" y="82998"/>
                  <a:pt x="16300" y="89519"/>
                  <a:pt x="6945" y="105678"/>
                </a:cubicBezTo>
                <a:cubicBezTo>
                  <a:pt x="-10915" y="136012"/>
                  <a:pt x="7512" y="174850"/>
                  <a:pt x="41247" y="184206"/>
                </a:cubicBezTo>
                <a:cubicBezTo>
                  <a:pt x="69313" y="191860"/>
                  <a:pt x="95678" y="184773"/>
                  <a:pt x="119492" y="171165"/>
                </a:cubicBezTo>
                <a:cubicBezTo>
                  <a:pt x="143022" y="157841"/>
                  <a:pt x="145006" y="124672"/>
                  <a:pt x="122894" y="110497"/>
                </a:cubicBezTo>
                <a:close/>
                <a:moveTo>
                  <a:pt x="4945405" y="35371"/>
                </a:moveTo>
                <a:cubicBezTo>
                  <a:pt x="4938601" y="31969"/>
                  <a:pt x="4930096" y="28567"/>
                  <a:pt x="4926694" y="22614"/>
                </a:cubicBezTo>
                <a:cubicBezTo>
                  <a:pt x="4915354" y="3053"/>
                  <a:pt x="4899195" y="4470"/>
                  <a:pt x="4881051" y="8439"/>
                </a:cubicBezTo>
                <a:cubicBezTo>
                  <a:pt x="4873964" y="10140"/>
                  <a:pt x="4866310" y="10140"/>
                  <a:pt x="4856954" y="10991"/>
                </a:cubicBezTo>
                <a:cubicBezTo>
                  <a:pt x="4853553" y="18929"/>
                  <a:pt x="4848733" y="27433"/>
                  <a:pt x="4845898" y="36789"/>
                </a:cubicBezTo>
                <a:cubicBezTo>
                  <a:pt x="4839661" y="58334"/>
                  <a:pt x="4853836" y="96889"/>
                  <a:pt x="4870846" y="107095"/>
                </a:cubicBezTo>
                <a:cubicBezTo>
                  <a:pt x="4890690" y="119002"/>
                  <a:pt x="4949374" y="104544"/>
                  <a:pt x="4961564" y="84983"/>
                </a:cubicBezTo>
                <a:cubicBezTo>
                  <a:pt x="4976589" y="61169"/>
                  <a:pt x="4972337" y="48695"/>
                  <a:pt x="4945405" y="35371"/>
                </a:cubicBezTo>
                <a:close/>
              </a:path>
            </a:pathLst>
          </a:custGeom>
          <a:solidFill>
            <a:srgbClr val="BDDE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0" name="Google Shape;200;p13"/>
          <p:cNvSpPr/>
          <p:nvPr/>
        </p:nvSpPr>
        <p:spPr>
          <a:xfrm>
            <a:off x="3984967" y="8411768"/>
            <a:ext cx="4970154" cy="190478"/>
          </a:xfrm>
          <a:custGeom>
            <a:avLst/>
            <a:gdLst/>
            <a:ahLst/>
            <a:cxnLst/>
            <a:rect l="l" t="t" r="r" b="b"/>
            <a:pathLst>
              <a:path w="4970154" h="190478" extrusionOk="0">
                <a:moveTo>
                  <a:pt x="2008126" y="80730"/>
                </a:moveTo>
                <a:cubicBezTo>
                  <a:pt x="2013229" y="117585"/>
                  <a:pt x="1990550" y="138563"/>
                  <a:pt x="1962484" y="152738"/>
                </a:cubicBezTo>
                <a:cubicBezTo>
                  <a:pt x="1933001" y="167763"/>
                  <a:pt x="1899832" y="168330"/>
                  <a:pt x="1871482" y="149903"/>
                </a:cubicBezTo>
                <a:cubicBezTo>
                  <a:pt x="1860710" y="142815"/>
                  <a:pt x="1855040" y="124672"/>
                  <a:pt x="1851638" y="110497"/>
                </a:cubicBezTo>
                <a:cubicBezTo>
                  <a:pt x="1843417" y="75060"/>
                  <a:pt x="1856174" y="49262"/>
                  <a:pt x="1886224" y="30268"/>
                </a:cubicBezTo>
                <a:cubicBezTo>
                  <a:pt x="1896430" y="24031"/>
                  <a:pt x="1905218" y="15527"/>
                  <a:pt x="1915141" y="9006"/>
                </a:cubicBezTo>
                <a:cubicBezTo>
                  <a:pt x="1935269" y="-4318"/>
                  <a:pt x="1944057" y="-2900"/>
                  <a:pt x="1960216" y="13542"/>
                </a:cubicBezTo>
                <a:cubicBezTo>
                  <a:pt x="1967020" y="20346"/>
                  <a:pt x="1973824" y="28000"/>
                  <a:pt x="1982329" y="32253"/>
                </a:cubicBezTo>
                <a:cubicBezTo>
                  <a:pt x="2002740" y="43026"/>
                  <a:pt x="2010961" y="58618"/>
                  <a:pt x="2008126" y="80730"/>
                </a:cubicBezTo>
                <a:close/>
                <a:moveTo>
                  <a:pt x="3721846" y="61736"/>
                </a:moveTo>
                <a:cubicBezTo>
                  <a:pt x="3703135" y="47278"/>
                  <a:pt x="3683291" y="34237"/>
                  <a:pt x="3663730" y="20913"/>
                </a:cubicBezTo>
                <a:cubicBezTo>
                  <a:pt x="3662028" y="19779"/>
                  <a:pt x="3659194" y="18645"/>
                  <a:pt x="3657493" y="19212"/>
                </a:cubicBezTo>
                <a:cubicBezTo>
                  <a:pt x="3642184" y="24598"/>
                  <a:pt x="3624607" y="27150"/>
                  <a:pt x="3612417" y="36789"/>
                </a:cubicBezTo>
                <a:cubicBezTo>
                  <a:pt x="3603629" y="43593"/>
                  <a:pt x="3599376" y="59468"/>
                  <a:pt x="3598810" y="71658"/>
                </a:cubicBezTo>
                <a:cubicBezTo>
                  <a:pt x="3598242" y="84132"/>
                  <a:pt x="3604479" y="96889"/>
                  <a:pt x="3607598" y="109363"/>
                </a:cubicBezTo>
                <a:cubicBezTo>
                  <a:pt x="3616386" y="145650"/>
                  <a:pt x="3646720" y="156707"/>
                  <a:pt x="3676487" y="157841"/>
                </a:cubicBezTo>
                <a:cubicBezTo>
                  <a:pt x="3700300" y="158691"/>
                  <a:pt x="3729500" y="153872"/>
                  <a:pt x="3737721" y="120419"/>
                </a:cubicBezTo>
                <a:cubicBezTo>
                  <a:pt x="3740273" y="110497"/>
                  <a:pt x="3748494" y="102276"/>
                  <a:pt x="3753597" y="93771"/>
                </a:cubicBezTo>
                <a:cubicBezTo>
                  <a:pt x="3741123" y="81297"/>
                  <a:pt x="3732618" y="70241"/>
                  <a:pt x="3721846" y="61736"/>
                </a:cubicBezTo>
                <a:close/>
                <a:moveTo>
                  <a:pt x="1222566" y="29134"/>
                </a:moveTo>
                <a:cubicBezTo>
                  <a:pt x="1191948" y="51247"/>
                  <a:pt x="1187412" y="81581"/>
                  <a:pt x="1194783" y="112198"/>
                </a:cubicBezTo>
                <a:cubicBezTo>
                  <a:pt x="1201020" y="137146"/>
                  <a:pt x="1218313" y="154722"/>
                  <a:pt x="1247796" y="157841"/>
                </a:cubicBezTo>
                <a:cubicBezTo>
                  <a:pt x="1291455" y="162377"/>
                  <a:pt x="1324056" y="149903"/>
                  <a:pt x="1339932" y="105961"/>
                </a:cubicBezTo>
                <a:cubicBezTo>
                  <a:pt x="1295707" y="46994"/>
                  <a:pt x="1301093" y="52664"/>
                  <a:pt x="1222566" y="29134"/>
                </a:cubicBezTo>
                <a:close/>
                <a:moveTo>
                  <a:pt x="679392" y="87818"/>
                </a:moveTo>
                <a:cubicBezTo>
                  <a:pt x="668052" y="81297"/>
                  <a:pt x="656145" y="75627"/>
                  <a:pt x="644522" y="69958"/>
                </a:cubicBezTo>
                <a:cubicBezTo>
                  <a:pt x="615039" y="56066"/>
                  <a:pt x="589524" y="71942"/>
                  <a:pt x="588957" y="104544"/>
                </a:cubicBezTo>
                <a:cubicBezTo>
                  <a:pt x="588957" y="108796"/>
                  <a:pt x="589524" y="113332"/>
                  <a:pt x="589524" y="117585"/>
                </a:cubicBezTo>
                <a:cubicBezTo>
                  <a:pt x="588957" y="117585"/>
                  <a:pt x="588674" y="117585"/>
                  <a:pt x="588107" y="117585"/>
                </a:cubicBezTo>
                <a:cubicBezTo>
                  <a:pt x="588107" y="125239"/>
                  <a:pt x="585839" y="133744"/>
                  <a:pt x="588674" y="140264"/>
                </a:cubicBezTo>
                <a:cubicBezTo>
                  <a:pt x="593777" y="153021"/>
                  <a:pt x="598596" y="168897"/>
                  <a:pt x="608518" y="175701"/>
                </a:cubicBezTo>
                <a:cubicBezTo>
                  <a:pt x="624961" y="186757"/>
                  <a:pt x="644522" y="193277"/>
                  <a:pt x="666634" y="189308"/>
                </a:cubicBezTo>
                <a:cubicBezTo>
                  <a:pt x="701221" y="183355"/>
                  <a:pt x="715962" y="165778"/>
                  <a:pt x="710576" y="131192"/>
                </a:cubicBezTo>
                <a:cubicBezTo>
                  <a:pt x="707458" y="111348"/>
                  <a:pt x="696401" y="97456"/>
                  <a:pt x="679392" y="87818"/>
                </a:cubicBezTo>
                <a:close/>
                <a:moveTo>
                  <a:pt x="2638900" y="67690"/>
                </a:moveTo>
                <a:cubicBezTo>
                  <a:pt x="2625292" y="59185"/>
                  <a:pt x="2612252" y="49829"/>
                  <a:pt x="2599211" y="40474"/>
                </a:cubicBezTo>
                <a:cubicBezTo>
                  <a:pt x="2582201" y="28000"/>
                  <a:pt x="2552718" y="30268"/>
                  <a:pt x="2540528" y="47561"/>
                </a:cubicBezTo>
                <a:cubicBezTo>
                  <a:pt x="2521250" y="74493"/>
                  <a:pt x="2526353" y="103693"/>
                  <a:pt x="2539394" y="130909"/>
                </a:cubicBezTo>
                <a:cubicBezTo>
                  <a:pt x="2550166" y="153305"/>
                  <a:pt x="2570011" y="159542"/>
                  <a:pt x="2595242" y="152171"/>
                </a:cubicBezTo>
                <a:cubicBezTo>
                  <a:pt x="2597226" y="152171"/>
                  <a:pt x="2600345" y="152171"/>
                  <a:pt x="2603463" y="152171"/>
                </a:cubicBezTo>
                <a:cubicBezTo>
                  <a:pt x="2643436" y="150753"/>
                  <a:pt x="2657327" y="134594"/>
                  <a:pt x="2654209" y="94338"/>
                </a:cubicBezTo>
                <a:cubicBezTo>
                  <a:pt x="2653358" y="82431"/>
                  <a:pt x="2649106" y="74210"/>
                  <a:pt x="2638900" y="67690"/>
                </a:cubicBezTo>
                <a:close/>
                <a:moveTo>
                  <a:pt x="4279478" y="6455"/>
                </a:moveTo>
                <a:cubicBezTo>
                  <a:pt x="4275226" y="3336"/>
                  <a:pt x="4267004" y="3903"/>
                  <a:pt x="4261334" y="5321"/>
                </a:cubicBezTo>
                <a:cubicBezTo>
                  <a:pt x="4219094" y="16377"/>
                  <a:pt x="4206336" y="55216"/>
                  <a:pt x="4217109" y="92921"/>
                </a:cubicBezTo>
                <a:cubicBezTo>
                  <a:pt x="4224480" y="118718"/>
                  <a:pt x="4238655" y="126089"/>
                  <a:pt x="4266721" y="124672"/>
                </a:cubicBezTo>
                <a:cubicBezTo>
                  <a:pt x="4280612" y="122120"/>
                  <a:pt x="4295070" y="120986"/>
                  <a:pt x="4308111" y="116451"/>
                </a:cubicBezTo>
                <a:cubicBezTo>
                  <a:pt x="4335326" y="107095"/>
                  <a:pt x="4345816" y="62020"/>
                  <a:pt x="4324837" y="42459"/>
                </a:cubicBezTo>
                <a:cubicBezTo>
                  <a:pt x="4311229" y="28851"/>
                  <a:pt x="4295354" y="17228"/>
                  <a:pt x="4279478" y="6455"/>
                </a:cubicBezTo>
                <a:close/>
                <a:moveTo>
                  <a:pt x="3201068" y="52948"/>
                </a:moveTo>
                <a:cubicBezTo>
                  <a:pt x="3177538" y="38206"/>
                  <a:pt x="3153725" y="24315"/>
                  <a:pt x="3130762" y="10424"/>
                </a:cubicBezTo>
                <a:cubicBezTo>
                  <a:pt x="3105247" y="24882"/>
                  <a:pt x="3096742" y="43309"/>
                  <a:pt x="3091073" y="63721"/>
                </a:cubicBezTo>
                <a:cubicBezTo>
                  <a:pt x="3078315" y="110497"/>
                  <a:pt x="3107232" y="143382"/>
                  <a:pt x="3155425" y="137146"/>
                </a:cubicBezTo>
                <a:cubicBezTo>
                  <a:pt x="3188027" y="132893"/>
                  <a:pt x="3214676" y="95472"/>
                  <a:pt x="3207021" y="64004"/>
                </a:cubicBezTo>
                <a:cubicBezTo>
                  <a:pt x="3205887" y="60035"/>
                  <a:pt x="3204186" y="54932"/>
                  <a:pt x="3201068" y="52948"/>
                </a:cubicBezTo>
                <a:close/>
                <a:moveTo>
                  <a:pt x="122894" y="110497"/>
                </a:moveTo>
                <a:cubicBezTo>
                  <a:pt x="103332" y="97740"/>
                  <a:pt x="80086" y="90086"/>
                  <a:pt x="58540" y="80163"/>
                </a:cubicBezTo>
                <a:cubicBezTo>
                  <a:pt x="36428" y="82998"/>
                  <a:pt x="16300" y="89519"/>
                  <a:pt x="6945" y="105678"/>
                </a:cubicBezTo>
                <a:cubicBezTo>
                  <a:pt x="-10915" y="136012"/>
                  <a:pt x="7512" y="174850"/>
                  <a:pt x="41247" y="184206"/>
                </a:cubicBezTo>
                <a:cubicBezTo>
                  <a:pt x="69313" y="191860"/>
                  <a:pt x="95678" y="184773"/>
                  <a:pt x="119492" y="171165"/>
                </a:cubicBezTo>
                <a:cubicBezTo>
                  <a:pt x="143022" y="157841"/>
                  <a:pt x="145006" y="124672"/>
                  <a:pt x="122894" y="110497"/>
                </a:cubicBezTo>
                <a:close/>
                <a:moveTo>
                  <a:pt x="4945405" y="35371"/>
                </a:moveTo>
                <a:cubicBezTo>
                  <a:pt x="4938601" y="31969"/>
                  <a:pt x="4930096" y="28567"/>
                  <a:pt x="4926694" y="22614"/>
                </a:cubicBezTo>
                <a:cubicBezTo>
                  <a:pt x="4915354" y="3053"/>
                  <a:pt x="4899195" y="4470"/>
                  <a:pt x="4881051" y="8439"/>
                </a:cubicBezTo>
                <a:cubicBezTo>
                  <a:pt x="4873964" y="10140"/>
                  <a:pt x="4866310" y="10140"/>
                  <a:pt x="4856954" y="10991"/>
                </a:cubicBezTo>
                <a:cubicBezTo>
                  <a:pt x="4853553" y="18929"/>
                  <a:pt x="4848733" y="27433"/>
                  <a:pt x="4845898" y="36789"/>
                </a:cubicBezTo>
                <a:cubicBezTo>
                  <a:pt x="4839661" y="58334"/>
                  <a:pt x="4853836" y="96889"/>
                  <a:pt x="4870846" y="107095"/>
                </a:cubicBezTo>
                <a:cubicBezTo>
                  <a:pt x="4890690" y="119002"/>
                  <a:pt x="4949374" y="104544"/>
                  <a:pt x="4961564" y="84983"/>
                </a:cubicBezTo>
                <a:cubicBezTo>
                  <a:pt x="4976589" y="61169"/>
                  <a:pt x="4972337" y="48695"/>
                  <a:pt x="4945405" y="35371"/>
                </a:cubicBezTo>
                <a:close/>
              </a:path>
            </a:pathLst>
          </a:custGeom>
          <a:solidFill>
            <a:srgbClr val="BDDE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201" name="Google Shape;201;p13"/>
          <p:cNvGrpSpPr/>
          <p:nvPr/>
        </p:nvGrpSpPr>
        <p:grpSpPr>
          <a:xfrm>
            <a:off x="14754022" y="1962628"/>
            <a:ext cx="3375443" cy="3618730"/>
            <a:chOff x="14754022" y="1962628"/>
            <a:chExt cx="3375443" cy="3618730"/>
          </a:xfrm>
        </p:grpSpPr>
        <p:sp>
          <p:nvSpPr>
            <p:cNvPr id="202" name="Google Shape;202;p13"/>
            <p:cNvSpPr/>
            <p:nvPr/>
          </p:nvSpPr>
          <p:spPr>
            <a:xfrm>
              <a:off x="16720412" y="1962628"/>
              <a:ext cx="1409053" cy="1710444"/>
            </a:xfrm>
            <a:custGeom>
              <a:avLst/>
              <a:gdLst/>
              <a:ahLst/>
              <a:cxnLst/>
              <a:rect l="l" t="t" r="r" b="b"/>
              <a:pathLst>
                <a:path w="1409053" h="1710444" extrusionOk="0">
                  <a:moveTo>
                    <a:pt x="676395" y="71571"/>
                  </a:moveTo>
                  <a:cubicBezTo>
                    <a:pt x="891516" y="1056372"/>
                    <a:pt x="1725971" y="727639"/>
                    <a:pt x="1279688" y="859896"/>
                  </a:cubicBezTo>
                  <a:cubicBezTo>
                    <a:pt x="1037457" y="931685"/>
                    <a:pt x="776662" y="1323629"/>
                    <a:pt x="767796" y="1675449"/>
                  </a:cubicBezTo>
                  <a:cubicBezTo>
                    <a:pt x="759807" y="1884416"/>
                    <a:pt x="715276" y="1093521"/>
                    <a:pt x="132069" y="992747"/>
                  </a:cubicBezTo>
                  <a:cubicBezTo>
                    <a:pt x="-326622" y="913490"/>
                    <a:pt x="548931" y="1076441"/>
                    <a:pt x="647438" y="73272"/>
                  </a:cubicBezTo>
                  <a:cubicBezTo>
                    <a:pt x="655716" y="-16349"/>
                    <a:pt x="654485" y="-31562"/>
                    <a:pt x="676395" y="71571"/>
                  </a:cubicBezTo>
                  <a:close/>
                </a:path>
              </a:pathLst>
            </a:custGeom>
            <a:solidFill>
              <a:srgbClr val="F9EAC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3" name="Google Shape;203;p13"/>
            <p:cNvSpPr/>
            <p:nvPr/>
          </p:nvSpPr>
          <p:spPr>
            <a:xfrm>
              <a:off x="14754022" y="2550179"/>
              <a:ext cx="2248900" cy="2688496"/>
            </a:xfrm>
            <a:custGeom>
              <a:avLst/>
              <a:gdLst/>
              <a:ahLst/>
              <a:cxnLst/>
              <a:rect l="l" t="t" r="r" b="b"/>
              <a:pathLst>
                <a:path w="2248900" h="2688496" extrusionOk="0">
                  <a:moveTo>
                    <a:pt x="1346850" y="118130"/>
                  </a:moveTo>
                  <a:cubicBezTo>
                    <a:pt x="1363415" y="1727581"/>
                    <a:pt x="2774805" y="1484127"/>
                    <a:pt x="2034112" y="1546232"/>
                  </a:cubicBezTo>
                  <a:cubicBezTo>
                    <a:pt x="1632083" y="1579944"/>
                    <a:pt x="1097072" y="2108191"/>
                    <a:pt x="968978" y="2655371"/>
                  </a:cubicBezTo>
                  <a:cubicBezTo>
                    <a:pt x="957476" y="2701771"/>
                    <a:pt x="929177" y="2698955"/>
                    <a:pt x="931603" y="2649878"/>
                  </a:cubicBezTo>
                  <a:cubicBezTo>
                    <a:pt x="966638" y="2089019"/>
                    <a:pt x="571991" y="1529868"/>
                    <a:pt x="196711" y="1381891"/>
                  </a:cubicBezTo>
                  <a:cubicBezTo>
                    <a:pt x="-494701" y="1109271"/>
                    <a:pt x="821284" y="1647882"/>
                    <a:pt x="1301023" y="111392"/>
                  </a:cubicBezTo>
                  <a:cubicBezTo>
                    <a:pt x="1343076" y="-26040"/>
                    <a:pt x="1346082" y="-50220"/>
                    <a:pt x="1346850" y="118130"/>
                  </a:cubicBezTo>
                  <a:close/>
                </a:path>
              </a:pathLst>
            </a:custGeom>
            <a:solidFill>
              <a:srgbClr val="F9EAC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 name="Google Shape;204;p13"/>
            <p:cNvSpPr/>
            <p:nvPr/>
          </p:nvSpPr>
          <p:spPr>
            <a:xfrm>
              <a:off x="16720416" y="4590195"/>
              <a:ext cx="829088" cy="991163"/>
            </a:xfrm>
            <a:custGeom>
              <a:avLst/>
              <a:gdLst/>
              <a:ahLst/>
              <a:cxnLst/>
              <a:rect l="l" t="t" r="r" b="b"/>
              <a:pathLst>
                <a:path w="829088" h="991163" extrusionOk="0">
                  <a:moveTo>
                    <a:pt x="496531" y="43553"/>
                  </a:moveTo>
                  <a:cubicBezTo>
                    <a:pt x="502637" y="636901"/>
                    <a:pt x="1022974" y="547149"/>
                    <a:pt x="749902" y="570049"/>
                  </a:cubicBezTo>
                  <a:cubicBezTo>
                    <a:pt x="601687" y="582476"/>
                    <a:pt x="404450" y="777221"/>
                    <a:pt x="357225" y="978950"/>
                  </a:cubicBezTo>
                  <a:cubicBezTo>
                    <a:pt x="352988" y="996060"/>
                    <a:pt x="342551" y="995017"/>
                    <a:pt x="343449" y="976924"/>
                  </a:cubicBezTo>
                  <a:cubicBezTo>
                    <a:pt x="356363" y="770150"/>
                    <a:pt x="210871" y="564013"/>
                    <a:pt x="72521" y="509457"/>
                  </a:cubicBezTo>
                  <a:cubicBezTo>
                    <a:pt x="-182379" y="408950"/>
                    <a:pt x="302778" y="607517"/>
                    <a:pt x="479640" y="41063"/>
                  </a:cubicBezTo>
                  <a:cubicBezTo>
                    <a:pt x="495141" y="-9599"/>
                    <a:pt x="496249" y="-18515"/>
                    <a:pt x="496531" y="43553"/>
                  </a:cubicBezTo>
                  <a:close/>
                </a:path>
              </a:pathLst>
            </a:custGeom>
            <a:solidFill>
              <a:srgbClr val="F9EAC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05" name="Google Shape;205;p13"/>
          <p:cNvSpPr/>
          <p:nvPr/>
        </p:nvSpPr>
        <p:spPr>
          <a:xfrm>
            <a:off x="8841209" y="7540118"/>
            <a:ext cx="943783" cy="966656"/>
          </a:xfrm>
          <a:custGeom>
            <a:avLst/>
            <a:gdLst/>
            <a:ahLst/>
            <a:cxnLst/>
            <a:rect l="l" t="t" r="r" b="b"/>
            <a:pathLst>
              <a:path w="943783" h="966656" extrusionOk="0">
                <a:moveTo>
                  <a:pt x="383110" y="852477"/>
                </a:moveTo>
                <a:cubicBezTo>
                  <a:pt x="386065" y="856807"/>
                  <a:pt x="389217" y="861137"/>
                  <a:pt x="392369" y="865271"/>
                </a:cubicBezTo>
                <a:cubicBezTo>
                  <a:pt x="402022" y="878262"/>
                  <a:pt x="412069" y="891253"/>
                  <a:pt x="421525" y="904441"/>
                </a:cubicBezTo>
                <a:cubicBezTo>
                  <a:pt x="424676" y="908968"/>
                  <a:pt x="427434" y="914086"/>
                  <a:pt x="429207" y="919400"/>
                </a:cubicBezTo>
                <a:cubicBezTo>
                  <a:pt x="430192" y="922353"/>
                  <a:pt x="429798" y="927274"/>
                  <a:pt x="428025" y="928848"/>
                </a:cubicBezTo>
                <a:cubicBezTo>
                  <a:pt x="426055" y="930620"/>
                  <a:pt x="420540" y="930817"/>
                  <a:pt x="418373" y="929242"/>
                </a:cubicBezTo>
                <a:cubicBezTo>
                  <a:pt x="410296" y="923140"/>
                  <a:pt x="401825" y="917038"/>
                  <a:pt x="395915" y="909165"/>
                </a:cubicBezTo>
                <a:cubicBezTo>
                  <a:pt x="386853" y="896961"/>
                  <a:pt x="379564" y="883380"/>
                  <a:pt x="371487" y="870585"/>
                </a:cubicBezTo>
                <a:cubicBezTo>
                  <a:pt x="369911" y="868223"/>
                  <a:pt x="367941" y="866058"/>
                  <a:pt x="364395" y="861531"/>
                </a:cubicBezTo>
                <a:cubicBezTo>
                  <a:pt x="364395" y="867042"/>
                  <a:pt x="364001" y="869798"/>
                  <a:pt x="364395" y="872554"/>
                </a:cubicBezTo>
                <a:cubicBezTo>
                  <a:pt x="368138" y="893615"/>
                  <a:pt x="372078" y="914479"/>
                  <a:pt x="375821" y="935541"/>
                </a:cubicBezTo>
                <a:cubicBezTo>
                  <a:pt x="377003" y="942430"/>
                  <a:pt x="377988" y="949713"/>
                  <a:pt x="377988" y="956602"/>
                </a:cubicBezTo>
                <a:cubicBezTo>
                  <a:pt x="377988" y="965657"/>
                  <a:pt x="371093" y="969396"/>
                  <a:pt x="363607" y="964476"/>
                </a:cubicBezTo>
                <a:cubicBezTo>
                  <a:pt x="360455" y="962310"/>
                  <a:pt x="356909" y="959161"/>
                  <a:pt x="355727" y="955618"/>
                </a:cubicBezTo>
                <a:cubicBezTo>
                  <a:pt x="352773" y="946564"/>
                  <a:pt x="350212" y="937115"/>
                  <a:pt x="348833" y="927667"/>
                </a:cubicBezTo>
                <a:cubicBezTo>
                  <a:pt x="345878" y="908181"/>
                  <a:pt x="343711" y="888497"/>
                  <a:pt x="341544" y="868814"/>
                </a:cubicBezTo>
                <a:cubicBezTo>
                  <a:pt x="340165" y="856216"/>
                  <a:pt x="339377" y="843619"/>
                  <a:pt x="338392" y="831022"/>
                </a:cubicBezTo>
                <a:cubicBezTo>
                  <a:pt x="338392" y="830037"/>
                  <a:pt x="338195" y="828659"/>
                  <a:pt x="338786" y="828069"/>
                </a:cubicBezTo>
                <a:cubicBezTo>
                  <a:pt x="349030" y="818030"/>
                  <a:pt x="343514" y="805827"/>
                  <a:pt x="341938" y="795001"/>
                </a:cubicBezTo>
                <a:cubicBezTo>
                  <a:pt x="337210" y="764688"/>
                  <a:pt x="334649" y="734376"/>
                  <a:pt x="338983" y="703866"/>
                </a:cubicBezTo>
                <a:cubicBezTo>
                  <a:pt x="339180" y="702488"/>
                  <a:pt x="338786" y="700914"/>
                  <a:pt x="338589" y="698355"/>
                </a:cubicBezTo>
                <a:cubicBezTo>
                  <a:pt x="336225" y="697371"/>
                  <a:pt x="333664" y="695402"/>
                  <a:pt x="330709" y="695009"/>
                </a:cubicBezTo>
                <a:cubicBezTo>
                  <a:pt x="285991" y="688316"/>
                  <a:pt x="241666" y="679065"/>
                  <a:pt x="199509" y="662728"/>
                </a:cubicBezTo>
                <a:cubicBezTo>
                  <a:pt x="175081" y="653280"/>
                  <a:pt x="152229" y="638517"/>
                  <a:pt x="135288" y="617456"/>
                </a:cubicBezTo>
                <a:cubicBezTo>
                  <a:pt x="125635" y="605252"/>
                  <a:pt x="114800" y="594820"/>
                  <a:pt x="101995" y="586356"/>
                </a:cubicBezTo>
                <a:cubicBezTo>
                  <a:pt x="84266" y="574546"/>
                  <a:pt x="72643" y="557027"/>
                  <a:pt x="58656" y="541674"/>
                </a:cubicBezTo>
                <a:cubicBezTo>
                  <a:pt x="27136" y="507031"/>
                  <a:pt x="10983" y="465302"/>
                  <a:pt x="3694" y="419834"/>
                </a:cubicBezTo>
                <a:cubicBezTo>
                  <a:pt x="-640" y="392670"/>
                  <a:pt x="-2413" y="365310"/>
                  <a:pt x="5467" y="338344"/>
                </a:cubicBezTo>
                <a:cubicBezTo>
                  <a:pt x="14135" y="309409"/>
                  <a:pt x="29106" y="285199"/>
                  <a:pt x="56095" y="270830"/>
                </a:cubicBezTo>
                <a:cubicBezTo>
                  <a:pt x="65551" y="265909"/>
                  <a:pt x="77568" y="263744"/>
                  <a:pt x="88205" y="263744"/>
                </a:cubicBezTo>
                <a:cubicBezTo>
                  <a:pt x="104753" y="263940"/>
                  <a:pt x="121498" y="266893"/>
                  <a:pt x="138046" y="269058"/>
                </a:cubicBezTo>
                <a:cubicBezTo>
                  <a:pt x="154199" y="271223"/>
                  <a:pt x="170156" y="274766"/>
                  <a:pt x="186113" y="275750"/>
                </a:cubicBezTo>
                <a:cubicBezTo>
                  <a:pt x="212511" y="277325"/>
                  <a:pt x="237726" y="270436"/>
                  <a:pt x="261563" y="260397"/>
                </a:cubicBezTo>
                <a:cubicBezTo>
                  <a:pt x="284415" y="250752"/>
                  <a:pt x="306281" y="238942"/>
                  <a:pt x="328345" y="227526"/>
                </a:cubicBezTo>
                <a:cubicBezTo>
                  <a:pt x="366562" y="207646"/>
                  <a:pt x="398476" y="179301"/>
                  <a:pt x="430192" y="150957"/>
                </a:cubicBezTo>
                <a:cubicBezTo>
                  <a:pt x="444376" y="138360"/>
                  <a:pt x="456787" y="123794"/>
                  <a:pt x="471168" y="111197"/>
                </a:cubicBezTo>
                <a:cubicBezTo>
                  <a:pt x="490079" y="94466"/>
                  <a:pt x="506233" y="74782"/>
                  <a:pt x="528691" y="61988"/>
                </a:cubicBezTo>
                <a:cubicBezTo>
                  <a:pt x="537753" y="56673"/>
                  <a:pt x="545239" y="48800"/>
                  <a:pt x="554104" y="43092"/>
                </a:cubicBezTo>
                <a:cubicBezTo>
                  <a:pt x="567302" y="34825"/>
                  <a:pt x="580501" y="26361"/>
                  <a:pt x="594685" y="19865"/>
                </a:cubicBezTo>
                <a:cubicBezTo>
                  <a:pt x="613991" y="11204"/>
                  <a:pt x="634478" y="6284"/>
                  <a:pt x="655557" y="2544"/>
                </a:cubicBezTo>
                <a:cubicBezTo>
                  <a:pt x="681758" y="-2180"/>
                  <a:pt x="707367" y="379"/>
                  <a:pt x="732583" y="4512"/>
                </a:cubicBezTo>
                <a:cubicBezTo>
                  <a:pt x="757405" y="8449"/>
                  <a:pt x="782226" y="15535"/>
                  <a:pt x="803305" y="30691"/>
                </a:cubicBezTo>
                <a:cubicBezTo>
                  <a:pt x="807048" y="33250"/>
                  <a:pt x="810200" y="36793"/>
                  <a:pt x="813352" y="39942"/>
                </a:cubicBezTo>
                <a:cubicBezTo>
                  <a:pt x="835415" y="62775"/>
                  <a:pt x="854130" y="87773"/>
                  <a:pt x="864768" y="118283"/>
                </a:cubicBezTo>
                <a:cubicBezTo>
                  <a:pt x="867132" y="124975"/>
                  <a:pt x="870875" y="131077"/>
                  <a:pt x="874618" y="138950"/>
                </a:cubicBezTo>
                <a:cubicBezTo>
                  <a:pt x="889787" y="136982"/>
                  <a:pt x="904167" y="140525"/>
                  <a:pt x="918154" y="147611"/>
                </a:cubicBezTo>
                <a:cubicBezTo>
                  <a:pt x="931747" y="154500"/>
                  <a:pt x="938248" y="165720"/>
                  <a:pt x="942385" y="179301"/>
                </a:cubicBezTo>
                <a:cubicBezTo>
                  <a:pt x="947704" y="195639"/>
                  <a:pt x="937263" y="213747"/>
                  <a:pt x="921109" y="216700"/>
                </a:cubicBezTo>
                <a:cubicBezTo>
                  <a:pt x="909683" y="218865"/>
                  <a:pt x="898257" y="220440"/>
                  <a:pt x="885256" y="222408"/>
                </a:cubicBezTo>
                <a:cubicBezTo>
                  <a:pt x="883877" y="231463"/>
                  <a:pt x="882695" y="242485"/>
                  <a:pt x="880134" y="253114"/>
                </a:cubicBezTo>
                <a:cubicBezTo>
                  <a:pt x="872845" y="284214"/>
                  <a:pt x="865359" y="315314"/>
                  <a:pt x="856888" y="346217"/>
                </a:cubicBezTo>
                <a:cubicBezTo>
                  <a:pt x="850190" y="370625"/>
                  <a:pt x="841719" y="394639"/>
                  <a:pt x="834036" y="418849"/>
                </a:cubicBezTo>
                <a:cubicBezTo>
                  <a:pt x="823596" y="450737"/>
                  <a:pt x="810200" y="481640"/>
                  <a:pt x="792076" y="509787"/>
                </a:cubicBezTo>
                <a:cubicBezTo>
                  <a:pt x="776119" y="534785"/>
                  <a:pt x="758390" y="559586"/>
                  <a:pt x="734947" y="578482"/>
                </a:cubicBezTo>
                <a:cubicBezTo>
                  <a:pt x="703033" y="604465"/>
                  <a:pt x="670135" y="629069"/>
                  <a:pt x="637236" y="653280"/>
                </a:cubicBezTo>
                <a:cubicBezTo>
                  <a:pt x="627977" y="660169"/>
                  <a:pt x="616552" y="664106"/>
                  <a:pt x="606111" y="669420"/>
                </a:cubicBezTo>
                <a:cubicBezTo>
                  <a:pt x="603550" y="670798"/>
                  <a:pt x="600989" y="672373"/>
                  <a:pt x="599019" y="673554"/>
                </a:cubicBezTo>
                <a:cubicBezTo>
                  <a:pt x="615961" y="704457"/>
                  <a:pt x="632902" y="734572"/>
                  <a:pt x="649056" y="765082"/>
                </a:cubicBezTo>
                <a:cubicBezTo>
                  <a:pt x="652208" y="771184"/>
                  <a:pt x="655951" y="774333"/>
                  <a:pt x="662452" y="775711"/>
                </a:cubicBezTo>
                <a:cubicBezTo>
                  <a:pt x="691805" y="781813"/>
                  <a:pt x="721157" y="788112"/>
                  <a:pt x="750313" y="794607"/>
                </a:cubicBezTo>
                <a:cubicBezTo>
                  <a:pt x="755238" y="795591"/>
                  <a:pt x="760753" y="796969"/>
                  <a:pt x="764299" y="799922"/>
                </a:cubicBezTo>
                <a:cubicBezTo>
                  <a:pt x="767057" y="802284"/>
                  <a:pt x="767451" y="807598"/>
                  <a:pt x="769027" y="811535"/>
                </a:cubicBezTo>
                <a:cubicBezTo>
                  <a:pt x="765481" y="812913"/>
                  <a:pt x="761541" y="815865"/>
                  <a:pt x="758390" y="815275"/>
                </a:cubicBezTo>
                <a:cubicBezTo>
                  <a:pt x="730022" y="809960"/>
                  <a:pt x="700669" y="809567"/>
                  <a:pt x="673287" y="798347"/>
                </a:cubicBezTo>
                <a:cubicBezTo>
                  <a:pt x="669741" y="796969"/>
                  <a:pt x="665801" y="796379"/>
                  <a:pt x="659300" y="794804"/>
                </a:cubicBezTo>
                <a:cubicBezTo>
                  <a:pt x="662649" y="798937"/>
                  <a:pt x="663831" y="801103"/>
                  <a:pt x="665604" y="802480"/>
                </a:cubicBezTo>
                <a:cubicBezTo>
                  <a:pt x="683137" y="816259"/>
                  <a:pt x="701063" y="829840"/>
                  <a:pt x="718399" y="843816"/>
                </a:cubicBezTo>
                <a:cubicBezTo>
                  <a:pt x="722930" y="847556"/>
                  <a:pt x="726870" y="852673"/>
                  <a:pt x="729037" y="857988"/>
                </a:cubicBezTo>
                <a:cubicBezTo>
                  <a:pt x="731992" y="865468"/>
                  <a:pt x="726673" y="870585"/>
                  <a:pt x="719384" y="867436"/>
                </a:cubicBezTo>
                <a:cubicBezTo>
                  <a:pt x="711504" y="863893"/>
                  <a:pt x="704018" y="859366"/>
                  <a:pt x="697517" y="853854"/>
                </a:cubicBezTo>
                <a:cubicBezTo>
                  <a:pt x="684910" y="842832"/>
                  <a:pt x="672893" y="831022"/>
                  <a:pt x="660876" y="819408"/>
                </a:cubicBezTo>
                <a:cubicBezTo>
                  <a:pt x="659103" y="817834"/>
                  <a:pt x="657330" y="816259"/>
                  <a:pt x="653193" y="812716"/>
                </a:cubicBezTo>
                <a:cubicBezTo>
                  <a:pt x="650435" y="830431"/>
                  <a:pt x="648268" y="845784"/>
                  <a:pt x="645904" y="861137"/>
                </a:cubicBezTo>
                <a:cubicBezTo>
                  <a:pt x="645313" y="865664"/>
                  <a:pt x="645510" y="870585"/>
                  <a:pt x="643934" y="874719"/>
                </a:cubicBezTo>
                <a:cubicBezTo>
                  <a:pt x="642555" y="878656"/>
                  <a:pt x="639403" y="883970"/>
                  <a:pt x="636448" y="884561"/>
                </a:cubicBezTo>
                <a:cubicBezTo>
                  <a:pt x="633099" y="885151"/>
                  <a:pt x="627189" y="881805"/>
                  <a:pt x="625613" y="878459"/>
                </a:cubicBezTo>
                <a:cubicBezTo>
                  <a:pt x="623053" y="873341"/>
                  <a:pt x="621477" y="866845"/>
                  <a:pt x="622068" y="861137"/>
                </a:cubicBezTo>
                <a:cubicBezTo>
                  <a:pt x="624038" y="838895"/>
                  <a:pt x="626598" y="816653"/>
                  <a:pt x="629947" y="794607"/>
                </a:cubicBezTo>
                <a:cubicBezTo>
                  <a:pt x="631129" y="786734"/>
                  <a:pt x="630341" y="780238"/>
                  <a:pt x="626402" y="772955"/>
                </a:cubicBezTo>
                <a:cubicBezTo>
                  <a:pt x="611233" y="744217"/>
                  <a:pt x="597049" y="715086"/>
                  <a:pt x="582274" y="685954"/>
                </a:cubicBezTo>
                <a:cubicBezTo>
                  <a:pt x="581092" y="683789"/>
                  <a:pt x="579319" y="682018"/>
                  <a:pt x="578334" y="680443"/>
                </a:cubicBezTo>
                <a:cubicBezTo>
                  <a:pt x="558438" y="685561"/>
                  <a:pt x="539526" y="690875"/>
                  <a:pt x="520220" y="695205"/>
                </a:cubicBezTo>
                <a:cubicBezTo>
                  <a:pt x="487913" y="702685"/>
                  <a:pt x="455211" y="706425"/>
                  <a:pt x="421918" y="706031"/>
                </a:cubicBezTo>
                <a:cubicBezTo>
                  <a:pt x="405174" y="705835"/>
                  <a:pt x="388429" y="707016"/>
                  <a:pt x="371881" y="702292"/>
                </a:cubicBezTo>
                <a:cubicBezTo>
                  <a:pt x="367941" y="701111"/>
                  <a:pt x="363016" y="702685"/>
                  <a:pt x="359470" y="702882"/>
                </a:cubicBezTo>
                <a:cubicBezTo>
                  <a:pt x="354152" y="739887"/>
                  <a:pt x="358682" y="774924"/>
                  <a:pt x="365971" y="809763"/>
                </a:cubicBezTo>
                <a:cubicBezTo>
                  <a:pt x="367350" y="816259"/>
                  <a:pt x="370108" y="819211"/>
                  <a:pt x="376018" y="821377"/>
                </a:cubicBezTo>
                <a:cubicBezTo>
                  <a:pt x="397294" y="829447"/>
                  <a:pt x="418570" y="838108"/>
                  <a:pt x="439648" y="846571"/>
                </a:cubicBezTo>
                <a:cubicBezTo>
                  <a:pt x="449498" y="850508"/>
                  <a:pt x="459545" y="854248"/>
                  <a:pt x="469395" y="858578"/>
                </a:cubicBezTo>
                <a:cubicBezTo>
                  <a:pt x="472547" y="859956"/>
                  <a:pt x="476290" y="861925"/>
                  <a:pt x="477866" y="864680"/>
                </a:cubicBezTo>
                <a:cubicBezTo>
                  <a:pt x="479639" y="867830"/>
                  <a:pt x="481018" y="872947"/>
                  <a:pt x="479639" y="875506"/>
                </a:cubicBezTo>
                <a:cubicBezTo>
                  <a:pt x="478260" y="877868"/>
                  <a:pt x="472547" y="879443"/>
                  <a:pt x="469395" y="878656"/>
                </a:cubicBezTo>
                <a:cubicBezTo>
                  <a:pt x="456196" y="875113"/>
                  <a:pt x="442997" y="870979"/>
                  <a:pt x="429995" y="866649"/>
                </a:cubicBezTo>
                <a:cubicBezTo>
                  <a:pt x="414827" y="861334"/>
                  <a:pt x="399855" y="855626"/>
                  <a:pt x="384883" y="850115"/>
                </a:cubicBezTo>
                <a:cubicBezTo>
                  <a:pt x="384292" y="851295"/>
                  <a:pt x="383701" y="851886"/>
                  <a:pt x="383110" y="852477"/>
                </a:cubicBezTo>
                <a:close/>
                <a:moveTo>
                  <a:pt x="23787" y="386962"/>
                </a:moveTo>
                <a:cubicBezTo>
                  <a:pt x="24378" y="434596"/>
                  <a:pt x="34228" y="475144"/>
                  <a:pt x="56883" y="511755"/>
                </a:cubicBezTo>
                <a:cubicBezTo>
                  <a:pt x="63975" y="523172"/>
                  <a:pt x="72249" y="534785"/>
                  <a:pt x="82296" y="543446"/>
                </a:cubicBezTo>
                <a:cubicBezTo>
                  <a:pt x="98646" y="557618"/>
                  <a:pt x="117164" y="569231"/>
                  <a:pt x="134303" y="582222"/>
                </a:cubicBezTo>
                <a:cubicBezTo>
                  <a:pt x="138243" y="585175"/>
                  <a:pt x="141592" y="589308"/>
                  <a:pt x="144744" y="593245"/>
                </a:cubicBezTo>
                <a:cubicBezTo>
                  <a:pt x="157548" y="610567"/>
                  <a:pt x="175278" y="621392"/>
                  <a:pt x="193993" y="630447"/>
                </a:cubicBezTo>
                <a:cubicBezTo>
                  <a:pt x="219209" y="642651"/>
                  <a:pt x="246000" y="650524"/>
                  <a:pt x="273777" y="655051"/>
                </a:cubicBezTo>
                <a:cubicBezTo>
                  <a:pt x="315146" y="661940"/>
                  <a:pt x="354939" y="677884"/>
                  <a:pt x="397688" y="677294"/>
                </a:cubicBezTo>
                <a:cubicBezTo>
                  <a:pt x="415812" y="677097"/>
                  <a:pt x="434132" y="676506"/>
                  <a:pt x="452256" y="674735"/>
                </a:cubicBezTo>
                <a:cubicBezTo>
                  <a:pt x="488307" y="671388"/>
                  <a:pt x="523175" y="661547"/>
                  <a:pt x="557453" y="650524"/>
                </a:cubicBezTo>
                <a:cubicBezTo>
                  <a:pt x="573606" y="645209"/>
                  <a:pt x="589760" y="638517"/>
                  <a:pt x="604732" y="630250"/>
                </a:cubicBezTo>
                <a:cubicBezTo>
                  <a:pt x="646889" y="606630"/>
                  <a:pt x="686092" y="578679"/>
                  <a:pt x="721157" y="545414"/>
                </a:cubicBezTo>
                <a:cubicBezTo>
                  <a:pt x="732780" y="534195"/>
                  <a:pt x="745191" y="522975"/>
                  <a:pt x="754056" y="509787"/>
                </a:cubicBezTo>
                <a:cubicBezTo>
                  <a:pt x="777104" y="475341"/>
                  <a:pt x="798183" y="439517"/>
                  <a:pt x="812564" y="400150"/>
                </a:cubicBezTo>
                <a:cubicBezTo>
                  <a:pt x="820247" y="379089"/>
                  <a:pt x="829505" y="358618"/>
                  <a:pt x="835809" y="337360"/>
                </a:cubicBezTo>
                <a:cubicBezTo>
                  <a:pt x="843295" y="312165"/>
                  <a:pt x="848614" y="286183"/>
                  <a:pt x="854918" y="260397"/>
                </a:cubicBezTo>
                <a:cubicBezTo>
                  <a:pt x="861222" y="234415"/>
                  <a:pt x="863980" y="208433"/>
                  <a:pt x="858661" y="181860"/>
                </a:cubicBezTo>
                <a:cubicBezTo>
                  <a:pt x="852554" y="151745"/>
                  <a:pt x="841128" y="123794"/>
                  <a:pt x="826945" y="96434"/>
                </a:cubicBezTo>
                <a:cubicBezTo>
                  <a:pt x="816898" y="76947"/>
                  <a:pt x="801729" y="62972"/>
                  <a:pt x="783408" y="53130"/>
                </a:cubicBezTo>
                <a:cubicBezTo>
                  <a:pt x="759571" y="40139"/>
                  <a:pt x="732780" y="34825"/>
                  <a:pt x="705988" y="32266"/>
                </a:cubicBezTo>
                <a:cubicBezTo>
                  <a:pt x="683728" y="30101"/>
                  <a:pt x="661270" y="30888"/>
                  <a:pt x="639403" y="36793"/>
                </a:cubicBezTo>
                <a:cubicBezTo>
                  <a:pt x="622462" y="41517"/>
                  <a:pt x="604929" y="46241"/>
                  <a:pt x="589366" y="54311"/>
                </a:cubicBezTo>
                <a:cubicBezTo>
                  <a:pt x="565135" y="67302"/>
                  <a:pt x="543269" y="83640"/>
                  <a:pt x="523372" y="102733"/>
                </a:cubicBezTo>
                <a:cubicBezTo>
                  <a:pt x="503672" y="121629"/>
                  <a:pt x="481609" y="137966"/>
                  <a:pt x="462697" y="157453"/>
                </a:cubicBezTo>
                <a:cubicBezTo>
                  <a:pt x="445361" y="175168"/>
                  <a:pt x="429010" y="193670"/>
                  <a:pt x="409311" y="208827"/>
                </a:cubicBezTo>
                <a:cubicBezTo>
                  <a:pt x="381140" y="230675"/>
                  <a:pt x="352773" y="251737"/>
                  <a:pt x="319677" y="265712"/>
                </a:cubicBezTo>
                <a:cubicBezTo>
                  <a:pt x="315934" y="267287"/>
                  <a:pt x="312191" y="269058"/>
                  <a:pt x="308842" y="271026"/>
                </a:cubicBezTo>
                <a:cubicBezTo>
                  <a:pt x="282642" y="286380"/>
                  <a:pt x="254077" y="295631"/>
                  <a:pt x="224133" y="299174"/>
                </a:cubicBezTo>
                <a:cubicBezTo>
                  <a:pt x="202464" y="301733"/>
                  <a:pt x="180794" y="302126"/>
                  <a:pt x="158927" y="296615"/>
                </a:cubicBezTo>
                <a:cubicBezTo>
                  <a:pt x="137455" y="291104"/>
                  <a:pt x="115391" y="286970"/>
                  <a:pt x="92736" y="287757"/>
                </a:cubicBezTo>
                <a:cubicBezTo>
                  <a:pt x="72249" y="288348"/>
                  <a:pt x="56686" y="297009"/>
                  <a:pt x="44866" y="313346"/>
                </a:cubicBezTo>
                <a:cubicBezTo>
                  <a:pt x="28121" y="336769"/>
                  <a:pt x="24575" y="363736"/>
                  <a:pt x="23787" y="386962"/>
                </a:cubicBezTo>
                <a:close/>
                <a:moveTo>
                  <a:pt x="884665" y="196229"/>
                </a:moveTo>
                <a:cubicBezTo>
                  <a:pt x="896090" y="195836"/>
                  <a:pt x="904561" y="193473"/>
                  <a:pt x="911259" y="186584"/>
                </a:cubicBezTo>
                <a:cubicBezTo>
                  <a:pt x="916775" y="180876"/>
                  <a:pt x="916381" y="174774"/>
                  <a:pt x="909486" y="171822"/>
                </a:cubicBezTo>
                <a:cubicBezTo>
                  <a:pt x="901015" y="168279"/>
                  <a:pt x="891757" y="166310"/>
                  <a:pt x="880528" y="163161"/>
                </a:cubicBezTo>
                <a:cubicBezTo>
                  <a:pt x="882301" y="175365"/>
                  <a:pt x="883483" y="185206"/>
                  <a:pt x="884665" y="196229"/>
                </a:cubicBezTo>
                <a:close/>
                <a:moveTo>
                  <a:pt x="308251" y="473176"/>
                </a:moveTo>
                <a:cubicBezTo>
                  <a:pt x="322238" y="467468"/>
                  <a:pt x="337407" y="464121"/>
                  <a:pt x="351985" y="459594"/>
                </a:cubicBezTo>
                <a:cubicBezTo>
                  <a:pt x="356515" y="458216"/>
                  <a:pt x="361243" y="455854"/>
                  <a:pt x="360258" y="450343"/>
                </a:cubicBezTo>
                <a:cubicBezTo>
                  <a:pt x="359470" y="446209"/>
                  <a:pt x="357303" y="441289"/>
                  <a:pt x="353955" y="439123"/>
                </a:cubicBezTo>
                <a:cubicBezTo>
                  <a:pt x="350015" y="436565"/>
                  <a:pt x="344302" y="435580"/>
                  <a:pt x="339574" y="435974"/>
                </a:cubicBezTo>
                <a:cubicBezTo>
                  <a:pt x="332088" y="436565"/>
                  <a:pt x="324602" y="438730"/>
                  <a:pt x="317313" y="440501"/>
                </a:cubicBezTo>
                <a:cubicBezTo>
                  <a:pt x="286582" y="447784"/>
                  <a:pt x="260381" y="436565"/>
                  <a:pt x="235953" y="419440"/>
                </a:cubicBezTo>
                <a:cubicBezTo>
                  <a:pt x="232604" y="417078"/>
                  <a:pt x="231028" y="412354"/>
                  <a:pt x="228861" y="409204"/>
                </a:cubicBezTo>
                <a:cubicBezTo>
                  <a:pt x="232998" y="401331"/>
                  <a:pt x="238711" y="398379"/>
                  <a:pt x="245606" y="397788"/>
                </a:cubicBezTo>
                <a:cubicBezTo>
                  <a:pt x="257229" y="396607"/>
                  <a:pt x="268852" y="395229"/>
                  <a:pt x="280475" y="394639"/>
                </a:cubicBezTo>
                <a:cubicBezTo>
                  <a:pt x="314358" y="393064"/>
                  <a:pt x="347257" y="387356"/>
                  <a:pt x="377988" y="372593"/>
                </a:cubicBezTo>
                <a:cubicBezTo>
                  <a:pt x="394733" y="364523"/>
                  <a:pt x="410493" y="354484"/>
                  <a:pt x="426055" y="344446"/>
                </a:cubicBezTo>
                <a:cubicBezTo>
                  <a:pt x="434329" y="338934"/>
                  <a:pt x="441815" y="331848"/>
                  <a:pt x="448710" y="324565"/>
                </a:cubicBezTo>
                <a:cubicBezTo>
                  <a:pt x="454226" y="318660"/>
                  <a:pt x="453635" y="309606"/>
                  <a:pt x="448710" y="305276"/>
                </a:cubicBezTo>
                <a:cubicBezTo>
                  <a:pt x="443785" y="300748"/>
                  <a:pt x="438860" y="301339"/>
                  <a:pt x="431177" y="307047"/>
                </a:cubicBezTo>
                <a:cubicBezTo>
                  <a:pt x="420737" y="314921"/>
                  <a:pt x="410493" y="323384"/>
                  <a:pt x="399461" y="330274"/>
                </a:cubicBezTo>
                <a:cubicBezTo>
                  <a:pt x="388823" y="336769"/>
                  <a:pt x="377791" y="342281"/>
                  <a:pt x="365774" y="346414"/>
                </a:cubicBezTo>
                <a:cubicBezTo>
                  <a:pt x="332679" y="357634"/>
                  <a:pt x="299583" y="368263"/>
                  <a:pt x="263927" y="368853"/>
                </a:cubicBezTo>
                <a:cubicBezTo>
                  <a:pt x="251910" y="369050"/>
                  <a:pt x="239696" y="371215"/>
                  <a:pt x="228270" y="375152"/>
                </a:cubicBezTo>
                <a:cubicBezTo>
                  <a:pt x="202661" y="384010"/>
                  <a:pt x="197342" y="408023"/>
                  <a:pt x="215663" y="427904"/>
                </a:cubicBezTo>
                <a:cubicBezTo>
                  <a:pt x="226103" y="439123"/>
                  <a:pt x="237529" y="449162"/>
                  <a:pt x="251713" y="455657"/>
                </a:cubicBezTo>
                <a:cubicBezTo>
                  <a:pt x="255259" y="457232"/>
                  <a:pt x="258411" y="459594"/>
                  <a:pt x="263139" y="462547"/>
                </a:cubicBezTo>
                <a:cubicBezTo>
                  <a:pt x="258805" y="466483"/>
                  <a:pt x="255850" y="469633"/>
                  <a:pt x="252304" y="472388"/>
                </a:cubicBezTo>
                <a:cubicBezTo>
                  <a:pt x="235756" y="485380"/>
                  <a:pt x="233589" y="503488"/>
                  <a:pt x="246591" y="519629"/>
                </a:cubicBezTo>
                <a:cubicBezTo>
                  <a:pt x="254471" y="529471"/>
                  <a:pt x="264518" y="536557"/>
                  <a:pt x="277126" y="538328"/>
                </a:cubicBezTo>
                <a:cubicBezTo>
                  <a:pt x="289142" y="539903"/>
                  <a:pt x="301356" y="540296"/>
                  <a:pt x="313570" y="540296"/>
                </a:cubicBezTo>
                <a:cubicBezTo>
                  <a:pt x="324996" y="540100"/>
                  <a:pt x="336619" y="538525"/>
                  <a:pt x="348242" y="537541"/>
                </a:cubicBezTo>
                <a:cubicBezTo>
                  <a:pt x="345484" y="562145"/>
                  <a:pt x="354152" y="578286"/>
                  <a:pt x="374442" y="583600"/>
                </a:cubicBezTo>
                <a:cubicBezTo>
                  <a:pt x="383504" y="585962"/>
                  <a:pt x="393551" y="585765"/>
                  <a:pt x="403007" y="585175"/>
                </a:cubicBezTo>
                <a:cubicBezTo>
                  <a:pt x="413645" y="584584"/>
                  <a:pt x="424085" y="582419"/>
                  <a:pt x="434526" y="580254"/>
                </a:cubicBezTo>
                <a:cubicBezTo>
                  <a:pt x="446937" y="577892"/>
                  <a:pt x="459742" y="576317"/>
                  <a:pt x="471562" y="571987"/>
                </a:cubicBezTo>
                <a:cubicBezTo>
                  <a:pt x="502096" y="560767"/>
                  <a:pt x="524160" y="538131"/>
                  <a:pt x="544845" y="514117"/>
                </a:cubicBezTo>
                <a:cubicBezTo>
                  <a:pt x="545436" y="513330"/>
                  <a:pt x="546421" y="512346"/>
                  <a:pt x="546421" y="511559"/>
                </a:cubicBezTo>
                <a:cubicBezTo>
                  <a:pt x="546224" y="508803"/>
                  <a:pt x="546618" y="505063"/>
                  <a:pt x="545042" y="503488"/>
                </a:cubicBezTo>
                <a:cubicBezTo>
                  <a:pt x="543466" y="501914"/>
                  <a:pt x="539132" y="500930"/>
                  <a:pt x="536965" y="501914"/>
                </a:cubicBezTo>
                <a:cubicBezTo>
                  <a:pt x="533419" y="503488"/>
                  <a:pt x="530661" y="506835"/>
                  <a:pt x="527706" y="509590"/>
                </a:cubicBezTo>
                <a:cubicBezTo>
                  <a:pt x="507415" y="527699"/>
                  <a:pt x="485943" y="544430"/>
                  <a:pt x="458757" y="549548"/>
                </a:cubicBezTo>
                <a:cubicBezTo>
                  <a:pt x="433344" y="554272"/>
                  <a:pt x="407538" y="556634"/>
                  <a:pt x="381928" y="559783"/>
                </a:cubicBezTo>
                <a:cubicBezTo>
                  <a:pt x="379367" y="560177"/>
                  <a:pt x="376609" y="558208"/>
                  <a:pt x="371881" y="557027"/>
                </a:cubicBezTo>
                <a:cubicBezTo>
                  <a:pt x="375821" y="551319"/>
                  <a:pt x="378382" y="546595"/>
                  <a:pt x="382125" y="542658"/>
                </a:cubicBezTo>
                <a:cubicBezTo>
                  <a:pt x="388626" y="535572"/>
                  <a:pt x="395718" y="529077"/>
                  <a:pt x="402613" y="522385"/>
                </a:cubicBezTo>
                <a:cubicBezTo>
                  <a:pt x="409902" y="515298"/>
                  <a:pt x="411084" y="509197"/>
                  <a:pt x="406750" y="502307"/>
                </a:cubicBezTo>
                <a:cubicBezTo>
                  <a:pt x="402416" y="495615"/>
                  <a:pt x="393945" y="493450"/>
                  <a:pt x="385277" y="496599"/>
                </a:cubicBezTo>
                <a:cubicBezTo>
                  <a:pt x="376806" y="499748"/>
                  <a:pt x="368138" y="503095"/>
                  <a:pt x="359470" y="505260"/>
                </a:cubicBezTo>
                <a:cubicBezTo>
                  <a:pt x="334846" y="511559"/>
                  <a:pt x="310024" y="516479"/>
                  <a:pt x="284415" y="514314"/>
                </a:cubicBezTo>
                <a:cubicBezTo>
                  <a:pt x="276141" y="513724"/>
                  <a:pt x="268064" y="512936"/>
                  <a:pt x="262548" y="502898"/>
                </a:cubicBezTo>
                <a:cubicBezTo>
                  <a:pt x="275353" y="488529"/>
                  <a:pt x="291506" y="480065"/>
                  <a:pt x="308251" y="473176"/>
                </a:cubicBezTo>
                <a:close/>
                <a:moveTo>
                  <a:pt x="704609" y="195639"/>
                </a:moveTo>
                <a:cubicBezTo>
                  <a:pt x="712883" y="185010"/>
                  <a:pt x="713671" y="156272"/>
                  <a:pt x="699487" y="145446"/>
                </a:cubicBezTo>
                <a:cubicBezTo>
                  <a:pt x="688850" y="137179"/>
                  <a:pt x="677227" y="131864"/>
                  <a:pt x="663240" y="132061"/>
                </a:cubicBezTo>
                <a:cubicBezTo>
                  <a:pt x="646692" y="132258"/>
                  <a:pt x="634675" y="144658"/>
                  <a:pt x="636054" y="160996"/>
                </a:cubicBezTo>
                <a:cubicBezTo>
                  <a:pt x="638615" y="188356"/>
                  <a:pt x="653587" y="201937"/>
                  <a:pt x="679394" y="202725"/>
                </a:cubicBezTo>
                <a:cubicBezTo>
                  <a:pt x="690623" y="203512"/>
                  <a:pt x="699290" y="202331"/>
                  <a:pt x="704609" y="195639"/>
                </a:cubicBezTo>
                <a:close/>
              </a:path>
            </a:pathLst>
          </a:custGeom>
          <a:solidFill>
            <a:srgbClr val="BDDE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206" name="Google Shape;206;p13"/>
          <p:cNvGrpSpPr/>
          <p:nvPr/>
        </p:nvGrpSpPr>
        <p:grpSpPr>
          <a:xfrm>
            <a:off x="4342069" y="3096559"/>
            <a:ext cx="10412066" cy="4225703"/>
            <a:chOff x="-99524" y="0"/>
            <a:chExt cx="13882756" cy="5634270"/>
          </a:xfrm>
        </p:grpSpPr>
        <p:sp>
          <p:nvSpPr>
            <p:cNvPr id="207" name="Google Shape;207;p13"/>
            <p:cNvSpPr txBox="1"/>
            <p:nvPr/>
          </p:nvSpPr>
          <p:spPr>
            <a:xfrm>
              <a:off x="45032" y="1628410"/>
              <a:ext cx="13738200" cy="21549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10500">
                  <a:solidFill>
                    <a:schemeClr val="accent2"/>
                  </a:solidFill>
                  <a:latin typeface="Luckiest Guy"/>
                  <a:ea typeface="Luckiest Guy"/>
                  <a:cs typeface="Luckiest Guy"/>
                  <a:sym typeface="Luckiest Guy"/>
                </a:rPr>
                <a:t>Eagle gazette</a:t>
              </a:r>
              <a:endParaRPr>
                <a:solidFill>
                  <a:schemeClr val="accent2"/>
                </a:solidFill>
              </a:endParaRPr>
            </a:p>
          </p:txBody>
        </p:sp>
        <p:sp>
          <p:nvSpPr>
            <p:cNvPr id="208" name="Google Shape;208;p13"/>
            <p:cNvSpPr txBox="1"/>
            <p:nvPr/>
          </p:nvSpPr>
          <p:spPr>
            <a:xfrm>
              <a:off x="2758909" y="0"/>
              <a:ext cx="7131000" cy="1744200"/>
            </a:xfrm>
            <a:prstGeom prst="rect">
              <a:avLst/>
            </a:prstGeom>
            <a:noFill/>
            <a:ln>
              <a:noFill/>
            </a:ln>
          </p:spPr>
          <p:txBody>
            <a:bodyPr spcFirstLastPara="1" wrap="square" lIns="0" tIns="0" rIns="0" bIns="0" anchor="t" anchorCtr="0">
              <a:spAutoFit/>
            </a:bodyPr>
            <a:lstStyle/>
            <a:p>
              <a:pPr marL="0" marR="0" lvl="0" indent="0" algn="ctr" rtl="0">
                <a:lnSpc>
                  <a:spcPct val="120002"/>
                </a:lnSpc>
                <a:spcBef>
                  <a:spcPts val="0"/>
                </a:spcBef>
                <a:spcAft>
                  <a:spcPts val="0"/>
                </a:spcAft>
                <a:buNone/>
              </a:pPr>
              <a:r>
                <a:rPr lang="en-US" sz="8499">
                  <a:solidFill>
                    <a:schemeClr val="accent2"/>
                  </a:solidFill>
                  <a:latin typeface="Luckiest Guy"/>
                  <a:ea typeface="Luckiest Guy"/>
                  <a:cs typeface="Luckiest Guy"/>
                  <a:sym typeface="Luckiest Guy"/>
                </a:rPr>
                <a:t>The </a:t>
              </a:r>
              <a:endParaRPr>
                <a:solidFill>
                  <a:schemeClr val="accent2"/>
                </a:solidFill>
              </a:endParaRPr>
            </a:p>
          </p:txBody>
        </p:sp>
        <p:sp>
          <p:nvSpPr>
            <p:cNvPr id="209" name="Google Shape;209;p13"/>
            <p:cNvSpPr txBox="1"/>
            <p:nvPr/>
          </p:nvSpPr>
          <p:spPr>
            <a:xfrm>
              <a:off x="-99524" y="3890070"/>
              <a:ext cx="13254600" cy="1744200"/>
            </a:xfrm>
            <a:prstGeom prst="rect">
              <a:avLst/>
            </a:prstGeom>
            <a:noFill/>
            <a:ln>
              <a:noFill/>
            </a:ln>
          </p:spPr>
          <p:txBody>
            <a:bodyPr spcFirstLastPara="1" wrap="square" lIns="0" tIns="0" rIns="0" bIns="0" anchor="t" anchorCtr="0">
              <a:spAutoFit/>
            </a:bodyPr>
            <a:lstStyle/>
            <a:p>
              <a:pPr marL="0" marR="0" lvl="0" indent="0" algn="ctr" rtl="0">
                <a:lnSpc>
                  <a:spcPct val="120002"/>
                </a:lnSpc>
                <a:spcBef>
                  <a:spcPts val="0"/>
                </a:spcBef>
                <a:spcAft>
                  <a:spcPts val="0"/>
                </a:spcAft>
                <a:buNone/>
              </a:pPr>
              <a:r>
                <a:rPr lang="en-US" sz="8499">
                  <a:solidFill>
                    <a:schemeClr val="accent2"/>
                  </a:solidFill>
                  <a:latin typeface="Luckiest Guy"/>
                  <a:ea typeface="Luckiest Guy"/>
                  <a:cs typeface="Luckiest Guy"/>
                  <a:sym typeface="Luckiest Guy"/>
                </a:rPr>
                <a:t>june 2026</a:t>
              </a:r>
              <a:endParaRPr>
                <a:solidFill>
                  <a:schemeClr val="accent2"/>
                </a:solidFill>
              </a:endParaRPr>
            </a:p>
          </p:txBody>
        </p:sp>
      </p:grpSp>
      <p:grpSp>
        <p:nvGrpSpPr>
          <p:cNvPr id="210" name="Google Shape;210;p13"/>
          <p:cNvGrpSpPr/>
          <p:nvPr/>
        </p:nvGrpSpPr>
        <p:grpSpPr>
          <a:xfrm rot="-3670912">
            <a:off x="2690995" y="7115948"/>
            <a:ext cx="971870" cy="1720544"/>
            <a:chOff x="2690995" y="7115948"/>
            <a:chExt cx="971870" cy="1720544"/>
          </a:xfrm>
        </p:grpSpPr>
        <p:grpSp>
          <p:nvGrpSpPr>
            <p:cNvPr id="211" name="Google Shape;211;p13"/>
            <p:cNvGrpSpPr/>
            <p:nvPr/>
          </p:nvGrpSpPr>
          <p:grpSpPr>
            <a:xfrm>
              <a:off x="2690995" y="7115948"/>
              <a:ext cx="971870" cy="1720544"/>
              <a:chOff x="2690995" y="7115948"/>
              <a:chExt cx="971870" cy="1720544"/>
            </a:xfrm>
          </p:grpSpPr>
          <p:sp>
            <p:nvSpPr>
              <p:cNvPr id="212" name="Google Shape;212;p13"/>
              <p:cNvSpPr/>
              <p:nvPr/>
            </p:nvSpPr>
            <p:spPr>
              <a:xfrm>
                <a:off x="2780440" y="8039410"/>
                <a:ext cx="365354" cy="797082"/>
              </a:xfrm>
              <a:custGeom>
                <a:avLst/>
                <a:gdLst/>
                <a:ahLst/>
                <a:cxnLst/>
                <a:rect l="l" t="t" r="r" b="b"/>
                <a:pathLst>
                  <a:path w="365354" h="797082" extrusionOk="0">
                    <a:moveTo>
                      <a:pt x="335633" y="213025"/>
                    </a:moveTo>
                    <a:cubicBezTo>
                      <a:pt x="240582" y="411387"/>
                      <a:pt x="144049" y="591352"/>
                      <a:pt x="29462" y="789122"/>
                    </a:cubicBezTo>
                    <a:cubicBezTo>
                      <a:pt x="20981" y="803764"/>
                      <a:pt x="-3644" y="796902"/>
                      <a:pt x="457" y="779156"/>
                    </a:cubicBezTo>
                    <a:cubicBezTo>
                      <a:pt x="109125" y="309283"/>
                      <a:pt x="176550" y="-5525"/>
                      <a:pt x="205592" y="73"/>
                    </a:cubicBezTo>
                    <a:cubicBezTo>
                      <a:pt x="268878" y="12296"/>
                      <a:pt x="348604" y="34340"/>
                      <a:pt x="363641" y="107817"/>
                    </a:cubicBezTo>
                    <a:cubicBezTo>
                      <a:pt x="371369" y="145631"/>
                      <a:pt x="351354" y="180108"/>
                      <a:pt x="335633" y="213025"/>
                    </a:cubicBezTo>
                    <a:close/>
                  </a:path>
                </a:pathLst>
              </a:custGeom>
              <a:solidFill>
                <a:srgbClr val="84A59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3" name="Google Shape;213;p13"/>
              <p:cNvSpPr/>
              <p:nvPr/>
            </p:nvSpPr>
            <p:spPr>
              <a:xfrm>
                <a:off x="2924372" y="8038844"/>
                <a:ext cx="219419" cy="320017"/>
              </a:xfrm>
              <a:custGeom>
                <a:avLst/>
                <a:gdLst/>
                <a:ahLst/>
                <a:cxnLst/>
                <a:rect l="l" t="t" r="r" b="b"/>
                <a:pathLst>
                  <a:path w="219419" h="320017" extrusionOk="0">
                    <a:moveTo>
                      <a:pt x="139708" y="320018"/>
                    </a:moveTo>
                    <a:cubicBezTo>
                      <a:pt x="15477" y="191259"/>
                      <a:pt x="22139" y="198479"/>
                      <a:pt x="0" y="174553"/>
                    </a:cubicBezTo>
                    <a:cubicBezTo>
                      <a:pt x="45458" y="-888"/>
                      <a:pt x="45341" y="-2505"/>
                      <a:pt x="61660" y="640"/>
                    </a:cubicBezTo>
                    <a:cubicBezTo>
                      <a:pt x="302651" y="47184"/>
                      <a:pt x="215277" y="168169"/>
                      <a:pt x="139708" y="320018"/>
                    </a:cubicBezTo>
                    <a:close/>
                  </a:path>
                </a:pathLst>
              </a:custGeom>
              <a:solidFill>
                <a:srgbClr val="84A59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4" name="Google Shape;214;p13"/>
              <p:cNvSpPr/>
              <p:nvPr/>
            </p:nvSpPr>
            <p:spPr>
              <a:xfrm>
                <a:off x="2690995" y="7115948"/>
                <a:ext cx="971870" cy="1147253"/>
              </a:xfrm>
              <a:custGeom>
                <a:avLst/>
                <a:gdLst/>
                <a:ahLst/>
                <a:cxnLst/>
                <a:rect l="l" t="t" r="r" b="b"/>
                <a:pathLst>
                  <a:path w="971870" h="1147253" extrusionOk="0">
                    <a:moveTo>
                      <a:pt x="602852" y="3100"/>
                    </a:moveTo>
                    <a:cubicBezTo>
                      <a:pt x="315302" y="-23101"/>
                      <a:pt x="536362" y="112623"/>
                      <a:pt x="305374" y="570205"/>
                    </a:cubicBezTo>
                    <a:cubicBezTo>
                      <a:pt x="197442" y="570205"/>
                      <a:pt x="62324" y="649012"/>
                      <a:pt x="9492" y="718925"/>
                    </a:cubicBezTo>
                    <a:cubicBezTo>
                      <a:pt x="-39631" y="783927"/>
                      <a:pt x="106784" y="1020622"/>
                      <a:pt x="335994" y="1108329"/>
                    </a:cubicBezTo>
                    <a:cubicBezTo>
                      <a:pt x="560460" y="1195254"/>
                      <a:pt x="831856" y="1120927"/>
                      <a:pt x="839034" y="1038251"/>
                    </a:cubicBezTo>
                    <a:cubicBezTo>
                      <a:pt x="846655" y="950452"/>
                      <a:pt x="798770" y="801528"/>
                      <a:pt x="718949" y="729407"/>
                    </a:cubicBezTo>
                    <a:cubicBezTo>
                      <a:pt x="855442" y="228756"/>
                      <a:pt x="1110298" y="283500"/>
                      <a:pt x="877750" y="108920"/>
                    </a:cubicBezTo>
                    <a:cubicBezTo>
                      <a:pt x="828803" y="72173"/>
                      <a:pt x="722796" y="14025"/>
                      <a:pt x="602852" y="3100"/>
                    </a:cubicBezTo>
                    <a:close/>
                  </a:path>
                </a:pathLst>
              </a:custGeom>
              <a:solidFill>
                <a:srgbClr val="BDDE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5" name="Google Shape;215;p13"/>
              <p:cNvSpPr/>
              <p:nvPr/>
            </p:nvSpPr>
            <p:spPr>
              <a:xfrm>
                <a:off x="2992526" y="7722305"/>
                <a:ext cx="404732" cy="173518"/>
              </a:xfrm>
              <a:custGeom>
                <a:avLst/>
                <a:gdLst/>
                <a:ahLst/>
                <a:cxnLst/>
                <a:rect l="l" t="t" r="r" b="b"/>
                <a:pathLst>
                  <a:path w="404732" h="173518" extrusionOk="0">
                    <a:moveTo>
                      <a:pt x="396839" y="149866"/>
                    </a:moveTo>
                    <a:cubicBezTo>
                      <a:pt x="237736" y="140458"/>
                      <a:pt x="180943" y="139288"/>
                      <a:pt x="18550" y="2529"/>
                    </a:cubicBezTo>
                    <a:cubicBezTo>
                      <a:pt x="10000" y="-4673"/>
                      <a:pt x="-5384" y="4731"/>
                      <a:pt x="1904" y="15385"/>
                    </a:cubicBezTo>
                    <a:cubicBezTo>
                      <a:pt x="78972" y="128036"/>
                      <a:pt x="281430" y="197749"/>
                      <a:pt x="398984" y="165702"/>
                    </a:cubicBezTo>
                    <a:cubicBezTo>
                      <a:pt x="408012" y="163242"/>
                      <a:pt x="405729" y="150393"/>
                      <a:pt x="396839" y="149866"/>
                    </a:cubicBezTo>
                    <a:close/>
                  </a:path>
                </a:pathLst>
              </a:custGeom>
              <a:solidFill>
                <a:srgbClr val="5787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16" name="Google Shape;216;p13"/>
            <p:cNvSpPr/>
            <p:nvPr/>
          </p:nvSpPr>
          <p:spPr>
            <a:xfrm>
              <a:off x="3159777" y="7144460"/>
              <a:ext cx="459221" cy="238022"/>
            </a:xfrm>
            <a:custGeom>
              <a:avLst/>
              <a:gdLst/>
              <a:ahLst/>
              <a:cxnLst/>
              <a:rect l="l" t="t" r="r" b="b"/>
              <a:pathLst>
                <a:path w="459221" h="238022" extrusionOk="0">
                  <a:moveTo>
                    <a:pt x="444883" y="154254"/>
                  </a:moveTo>
                  <a:cubicBezTo>
                    <a:pt x="440472" y="148146"/>
                    <a:pt x="428065" y="151618"/>
                    <a:pt x="431517" y="159894"/>
                  </a:cubicBezTo>
                  <a:cubicBezTo>
                    <a:pt x="501152" y="326928"/>
                    <a:pt x="-97870" y="79369"/>
                    <a:pt x="33199" y="16569"/>
                  </a:cubicBezTo>
                  <a:cubicBezTo>
                    <a:pt x="42116" y="12295"/>
                    <a:pt x="35836" y="-2859"/>
                    <a:pt x="26420" y="475"/>
                  </a:cubicBezTo>
                  <a:cubicBezTo>
                    <a:pt x="-25584" y="18882"/>
                    <a:pt x="10664" y="81069"/>
                    <a:pt x="37623" y="104572"/>
                  </a:cubicBezTo>
                  <a:cubicBezTo>
                    <a:pt x="82270" y="143497"/>
                    <a:pt x="142981" y="167537"/>
                    <a:pt x="197298" y="189477"/>
                  </a:cubicBezTo>
                  <a:cubicBezTo>
                    <a:pt x="446306" y="290053"/>
                    <a:pt x="486751" y="212240"/>
                    <a:pt x="444883" y="154254"/>
                  </a:cubicBezTo>
                  <a:close/>
                </a:path>
              </a:pathLst>
            </a:custGeom>
            <a:solidFill>
              <a:srgbClr val="5787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17" name="Google Shape;217;p13"/>
          <p:cNvGrpSpPr/>
          <p:nvPr/>
        </p:nvGrpSpPr>
        <p:grpSpPr>
          <a:xfrm rot="-3150858">
            <a:off x="248876" y="7049096"/>
            <a:ext cx="2566473" cy="4114793"/>
            <a:chOff x="248876" y="7049096"/>
            <a:chExt cx="2566473" cy="4114793"/>
          </a:xfrm>
        </p:grpSpPr>
        <p:sp>
          <p:nvSpPr>
            <p:cNvPr id="218" name="Google Shape;218;p13"/>
            <p:cNvSpPr/>
            <p:nvPr/>
          </p:nvSpPr>
          <p:spPr>
            <a:xfrm>
              <a:off x="788723" y="8683723"/>
              <a:ext cx="1386104" cy="1333259"/>
            </a:xfrm>
            <a:custGeom>
              <a:avLst/>
              <a:gdLst/>
              <a:ahLst/>
              <a:cxnLst/>
              <a:rect l="l" t="t" r="r" b="b"/>
              <a:pathLst>
                <a:path w="1386104" h="1333259" extrusionOk="0">
                  <a:moveTo>
                    <a:pt x="814064" y="395960"/>
                  </a:moveTo>
                  <a:cubicBezTo>
                    <a:pt x="486741" y="106681"/>
                    <a:pt x="332378" y="-29568"/>
                    <a:pt x="191076" y="5366"/>
                  </a:cubicBezTo>
                  <a:cubicBezTo>
                    <a:pt x="70656" y="35141"/>
                    <a:pt x="-3285" y="162832"/>
                    <a:pt x="112" y="290884"/>
                  </a:cubicBezTo>
                  <a:cubicBezTo>
                    <a:pt x="7169" y="557136"/>
                    <a:pt x="610113" y="1027927"/>
                    <a:pt x="824016" y="1188495"/>
                  </a:cubicBezTo>
                  <a:cubicBezTo>
                    <a:pt x="950316" y="1283283"/>
                    <a:pt x="1114516" y="1382261"/>
                    <a:pt x="1253145" y="1306277"/>
                  </a:cubicBezTo>
                  <a:cubicBezTo>
                    <a:pt x="1319009" y="1270174"/>
                    <a:pt x="1370011" y="1199564"/>
                    <a:pt x="1382768" y="1114034"/>
                  </a:cubicBezTo>
                  <a:cubicBezTo>
                    <a:pt x="1417501" y="881128"/>
                    <a:pt x="1177904" y="717490"/>
                    <a:pt x="814064" y="395960"/>
                  </a:cubicBezTo>
                  <a:close/>
                </a:path>
              </a:pathLst>
            </a:custGeom>
            <a:solidFill>
              <a:srgbClr val="F7EDE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9" name="Google Shape;219;p13"/>
            <p:cNvSpPr/>
            <p:nvPr/>
          </p:nvSpPr>
          <p:spPr>
            <a:xfrm>
              <a:off x="248876" y="10431897"/>
              <a:ext cx="1524736" cy="731992"/>
            </a:xfrm>
            <a:custGeom>
              <a:avLst/>
              <a:gdLst/>
              <a:ahLst/>
              <a:cxnLst/>
              <a:rect l="l" t="t" r="r" b="b"/>
              <a:pathLst>
                <a:path w="1524736" h="731992" extrusionOk="0">
                  <a:moveTo>
                    <a:pt x="1454886" y="73490"/>
                  </a:moveTo>
                  <a:cubicBezTo>
                    <a:pt x="1366190" y="-20114"/>
                    <a:pt x="1205058" y="-18509"/>
                    <a:pt x="719440" y="45665"/>
                  </a:cubicBezTo>
                  <a:cubicBezTo>
                    <a:pt x="513146" y="72938"/>
                    <a:pt x="318489" y="93685"/>
                    <a:pt x="129393" y="199979"/>
                  </a:cubicBezTo>
                  <a:cubicBezTo>
                    <a:pt x="-71498" y="312905"/>
                    <a:pt x="-30382" y="680275"/>
                    <a:pt x="196754" y="719118"/>
                  </a:cubicBezTo>
                  <a:cubicBezTo>
                    <a:pt x="405261" y="754777"/>
                    <a:pt x="599794" y="709654"/>
                    <a:pt x="799632" y="665322"/>
                  </a:cubicBezTo>
                  <a:cubicBezTo>
                    <a:pt x="1291426" y="556197"/>
                    <a:pt x="1431692" y="501322"/>
                    <a:pt x="1491404" y="391194"/>
                  </a:cubicBezTo>
                  <a:cubicBezTo>
                    <a:pt x="1546773" y="289097"/>
                    <a:pt x="1532191" y="155078"/>
                    <a:pt x="1454886" y="73490"/>
                  </a:cubicBezTo>
                  <a:close/>
                </a:path>
              </a:pathLst>
            </a:custGeom>
            <a:solidFill>
              <a:srgbClr val="F7EDE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0" name="Google Shape;220;p13"/>
            <p:cNvSpPr/>
            <p:nvPr/>
          </p:nvSpPr>
          <p:spPr>
            <a:xfrm>
              <a:off x="1621819" y="7049096"/>
              <a:ext cx="1193530" cy="2163026"/>
            </a:xfrm>
            <a:custGeom>
              <a:avLst/>
              <a:gdLst/>
              <a:ahLst/>
              <a:cxnLst/>
              <a:rect l="l" t="t" r="r" b="b"/>
              <a:pathLst>
                <a:path w="1193530" h="2163026" extrusionOk="0">
                  <a:moveTo>
                    <a:pt x="1103546" y="1490535"/>
                  </a:moveTo>
                  <a:cubicBezTo>
                    <a:pt x="574658" y="182769"/>
                    <a:pt x="558793" y="86607"/>
                    <a:pt x="342258" y="12409"/>
                  </a:cubicBezTo>
                  <a:cubicBezTo>
                    <a:pt x="204657" y="-34747"/>
                    <a:pt x="72764" y="57787"/>
                    <a:pt x="25414" y="200512"/>
                  </a:cubicBezTo>
                  <a:cubicBezTo>
                    <a:pt x="-48947" y="424646"/>
                    <a:pt x="33482" y="542930"/>
                    <a:pt x="357688" y="1265423"/>
                  </a:cubicBezTo>
                  <a:cubicBezTo>
                    <a:pt x="646732" y="1909562"/>
                    <a:pt x="727015" y="2079124"/>
                    <a:pt x="900977" y="2149809"/>
                  </a:cubicBezTo>
                  <a:cubicBezTo>
                    <a:pt x="1048086" y="2209588"/>
                    <a:pt x="1341761" y="2079627"/>
                    <a:pt x="1103546" y="1490535"/>
                  </a:cubicBezTo>
                  <a:close/>
                </a:path>
              </a:pathLst>
            </a:custGeom>
            <a:solidFill>
              <a:srgbClr val="F7EDE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21" name="Google Shape;221;p13"/>
          <p:cNvGrpSpPr/>
          <p:nvPr/>
        </p:nvGrpSpPr>
        <p:grpSpPr>
          <a:xfrm rot="1457843">
            <a:off x="14470090" y="416519"/>
            <a:ext cx="971870" cy="1720544"/>
            <a:chOff x="14470090" y="416519"/>
            <a:chExt cx="971870" cy="1720544"/>
          </a:xfrm>
        </p:grpSpPr>
        <p:grpSp>
          <p:nvGrpSpPr>
            <p:cNvPr id="222" name="Google Shape;222;p13"/>
            <p:cNvGrpSpPr/>
            <p:nvPr/>
          </p:nvGrpSpPr>
          <p:grpSpPr>
            <a:xfrm>
              <a:off x="14470090" y="416519"/>
              <a:ext cx="971870" cy="1720544"/>
              <a:chOff x="14470090" y="416519"/>
              <a:chExt cx="971870" cy="1720544"/>
            </a:xfrm>
          </p:grpSpPr>
          <p:sp>
            <p:nvSpPr>
              <p:cNvPr id="223" name="Google Shape;223;p13"/>
              <p:cNvSpPr/>
              <p:nvPr/>
            </p:nvSpPr>
            <p:spPr>
              <a:xfrm>
                <a:off x="14559535" y="1339981"/>
                <a:ext cx="365354" cy="797082"/>
              </a:xfrm>
              <a:custGeom>
                <a:avLst/>
                <a:gdLst/>
                <a:ahLst/>
                <a:cxnLst/>
                <a:rect l="l" t="t" r="r" b="b"/>
                <a:pathLst>
                  <a:path w="365354" h="797082" extrusionOk="0">
                    <a:moveTo>
                      <a:pt x="335633" y="213025"/>
                    </a:moveTo>
                    <a:cubicBezTo>
                      <a:pt x="240582" y="411387"/>
                      <a:pt x="144049" y="591352"/>
                      <a:pt x="29462" y="789122"/>
                    </a:cubicBezTo>
                    <a:cubicBezTo>
                      <a:pt x="20981" y="803764"/>
                      <a:pt x="-3644" y="796902"/>
                      <a:pt x="457" y="779156"/>
                    </a:cubicBezTo>
                    <a:cubicBezTo>
                      <a:pt x="109125" y="309283"/>
                      <a:pt x="176550" y="-5525"/>
                      <a:pt x="205592" y="73"/>
                    </a:cubicBezTo>
                    <a:cubicBezTo>
                      <a:pt x="268878" y="12296"/>
                      <a:pt x="348604" y="34340"/>
                      <a:pt x="363641" y="107817"/>
                    </a:cubicBezTo>
                    <a:cubicBezTo>
                      <a:pt x="371369" y="145631"/>
                      <a:pt x="351354" y="180108"/>
                      <a:pt x="335633" y="213025"/>
                    </a:cubicBezTo>
                    <a:close/>
                  </a:path>
                </a:pathLst>
              </a:custGeom>
              <a:solidFill>
                <a:srgbClr val="84A59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4" name="Google Shape;224;p13"/>
              <p:cNvSpPr/>
              <p:nvPr/>
            </p:nvSpPr>
            <p:spPr>
              <a:xfrm>
                <a:off x="14703467" y="1339415"/>
                <a:ext cx="219419" cy="320017"/>
              </a:xfrm>
              <a:custGeom>
                <a:avLst/>
                <a:gdLst/>
                <a:ahLst/>
                <a:cxnLst/>
                <a:rect l="l" t="t" r="r" b="b"/>
                <a:pathLst>
                  <a:path w="219419" h="320017" extrusionOk="0">
                    <a:moveTo>
                      <a:pt x="139708" y="320018"/>
                    </a:moveTo>
                    <a:cubicBezTo>
                      <a:pt x="15477" y="191259"/>
                      <a:pt x="22139" y="198479"/>
                      <a:pt x="0" y="174553"/>
                    </a:cubicBezTo>
                    <a:cubicBezTo>
                      <a:pt x="45458" y="-888"/>
                      <a:pt x="45341" y="-2505"/>
                      <a:pt x="61660" y="640"/>
                    </a:cubicBezTo>
                    <a:cubicBezTo>
                      <a:pt x="302651" y="47184"/>
                      <a:pt x="215277" y="168169"/>
                      <a:pt x="139708" y="320018"/>
                    </a:cubicBezTo>
                    <a:close/>
                  </a:path>
                </a:pathLst>
              </a:custGeom>
              <a:solidFill>
                <a:srgbClr val="84A59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5" name="Google Shape;225;p13"/>
              <p:cNvSpPr/>
              <p:nvPr/>
            </p:nvSpPr>
            <p:spPr>
              <a:xfrm>
                <a:off x="14470090" y="416519"/>
                <a:ext cx="971870" cy="1147253"/>
              </a:xfrm>
              <a:custGeom>
                <a:avLst/>
                <a:gdLst/>
                <a:ahLst/>
                <a:cxnLst/>
                <a:rect l="l" t="t" r="r" b="b"/>
                <a:pathLst>
                  <a:path w="971870" h="1147253" extrusionOk="0">
                    <a:moveTo>
                      <a:pt x="602852" y="3100"/>
                    </a:moveTo>
                    <a:cubicBezTo>
                      <a:pt x="315302" y="-23101"/>
                      <a:pt x="536362" y="112623"/>
                      <a:pt x="305374" y="570205"/>
                    </a:cubicBezTo>
                    <a:cubicBezTo>
                      <a:pt x="197442" y="570205"/>
                      <a:pt x="62324" y="649012"/>
                      <a:pt x="9492" y="718925"/>
                    </a:cubicBezTo>
                    <a:cubicBezTo>
                      <a:pt x="-39631" y="783927"/>
                      <a:pt x="106784" y="1020622"/>
                      <a:pt x="335994" y="1108329"/>
                    </a:cubicBezTo>
                    <a:cubicBezTo>
                      <a:pt x="560460" y="1195254"/>
                      <a:pt x="831856" y="1120927"/>
                      <a:pt x="839034" y="1038251"/>
                    </a:cubicBezTo>
                    <a:cubicBezTo>
                      <a:pt x="846655" y="950452"/>
                      <a:pt x="798770" y="801528"/>
                      <a:pt x="718949" y="729407"/>
                    </a:cubicBezTo>
                    <a:cubicBezTo>
                      <a:pt x="855442" y="228756"/>
                      <a:pt x="1110298" y="283500"/>
                      <a:pt x="877750" y="108920"/>
                    </a:cubicBezTo>
                    <a:cubicBezTo>
                      <a:pt x="828803" y="72173"/>
                      <a:pt x="722796" y="14025"/>
                      <a:pt x="602852" y="3100"/>
                    </a:cubicBezTo>
                    <a:close/>
                  </a:path>
                </a:pathLst>
              </a:custGeom>
              <a:solidFill>
                <a:srgbClr val="BDDE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6" name="Google Shape;226;p13"/>
              <p:cNvSpPr/>
              <p:nvPr/>
            </p:nvSpPr>
            <p:spPr>
              <a:xfrm>
                <a:off x="14771621" y="1022876"/>
                <a:ext cx="404732" cy="173518"/>
              </a:xfrm>
              <a:custGeom>
                <a:avLst/>
                <a:gdLst/>
                <a:ahLst/>
                <a:cxnLst/>
                <a:rect l="l" t="t" r="r" b="b"/>
                <a:pathLst>
                  <a:path w="404732" h="173518" extrusionOk="0">
                    <a:moveTo>
                      <a:pt x="396839" y="149866"/>
                    </a:moveTo>
                    <a:cubicBezTo>
                      <a:pt x="237736" y="140458"/>
                      <a:pt x="180943" y="139288"/>
                      <a:pt x="18550" y="2529"/>
                    </a:cubicBezTo>
                    <a:cubicBezTo>
                      <a:pt x="10000" y="-4673"/>
                      <a:pt x="-5384" y="4731"/>
                      <a:pt x="1904" y="15385"/>
                    </a:cubicBezTo>
                    <a:cubicBezTo>
                      <a:pt x="78972" y="128036"/>
                      <a:pt x="281430" y="197749"/>
                      <a:pt x="398984" y="165702"/>
                    </a:cubicBezTo>
                    <a:cubicBezTo>
                      <a:pt x="408012" y="163242"/>
                      <a:pt x="405729" y="150393"/>
                      <a:pt x="396839" y="149866"/>
                    </a:cubicBezTo>
                    <a:close/>
                  </a:path>
                </a:pathLst>
              </a:custGeom>
              <a:solidFill>
                <a:srgbClr val="5787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27" name="Google Shape;227;p13"/>
            <p:cNvSpPr/>
            <p:nvPr/>
          </p:nvSpPr>
          <p:spPr>
            <a:xfrm>
              <a:off x="14938872" y="445031"/>
              <a:ext cx="459221" cy="238022"/>
            </a:xfrm>
            <a:custGeom>
              <a:avLst/>
              <a:gdLst/>
              <a:ahLst/>
              <a:cxnLst/>
              <a:rect l="l" t="t" r="r" b="b"/>
              <a:pathLst>
                <a:path w="459221" h="238022" extrusionOk="0">
                  <a:moveTo>
                    <a:pt x="444883" y="154254"/>
                  </a:moveTo>
                  <a:cubicBezTo>
                    <a:pt x="440472" y="148146"/>
                    <a:pt x="428065" y="151618"/>
                    <a:pt x="431517" y="159894"/>
                  </a:cubicBezTo>
                  <a:cubicBezTo>
                    <a:pt x="501152" y="326928"/>
                    <a:pt x="-97870" y="79369"/>
                    <a:pt x="33199" y="16569"/>
                  </a:cubicBezTo>
                  <a:cubicBezTo>
                    <a:pt x="42116" y="12295"/>
                    <a:pt x="35836" y="-2859"/>
                    <a:pt x="26420" y="475"/>
                  </a:cubicBezTo>
                  <a:cubicBezTo>
                    <a:pt x="-25584" y="18882"/>
                    <a:pt x="10664" y="81069"/>
                    <a:pt x="37623" y="104572"/>
                  </a:cubicBezTo>
                  <a:cubicBezTo>
                    <a:pt x="82270" y="143497"/>
                    <a:pt x="142981" y="167537"/>
                    <a:pt x="197298" y="189477"/>
                  </a:cubicBezTo>
                  <a:cubicBezTo>
                    <a:pt x="446306" y="290053"/>
                    <a:pt x="486751" y="212240"/>
                    <a:pt x="444883" y="154254"/>
                  </a:cubicBezTo>
                  <a:close/>
                </a:path>
              </a:pathLst>
            </a:custGeom>
            <a:solidFill>
              <a:srgbClr val="5787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228" name="Google Shape;228;p13"/>
          <p:cNvPicPr preferRelativeResize="0"/>
          <p:nvPr/>
        </p:nvPicPr>
        <p:blipFill>
          <a:blip r:embed="rId3">
            <a:alphaModFix/>
          </a:blip>
          <a:stretch>
            <a:fillRect/>
          </a:stretch>
        </p:blipFill>
        <p:spPr>
          <a:xfrm>
            <a:off x="12476175" y="5888775"/>
            <a:ext cx="1357900" cy="132927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fade">
                                      <p:cBhvr>
                                        <p:cTn id="7" dur="1000"/>
                                        <p:tgtEl>
                                          <p:spTgt spid="18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4"/>
                                        </p:tgtEl>
                                        <p:attrNameLst>
                                          <p:attrName>style.visibility</p:attrName>
                                        </p:attrNameLst>
                                      </p:cBhvr>
                                      <p:to>
                                        <p:strVal val="visible"/>
                                      </p:to>
                                    </p:set>
                                    <p:animEffect transition="in" filter="fade">
                                      <p:cBhvr>
                                        <p:cTn id="11" dur="1000"/>
                                        <p:tgtEl>
                                          <p:spTgt spid="8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88"/>
                                        </p:tgtEl>
                                        <p:attrNameLst>
                                          <p:attrName>style.visibility</p:attrName>
                                        </p:attrNameLst>
                                      </p:cBhvr>
                                      <p:to>
                                        <p:strVal val="visible"/>
                                      </p:to>
                                    </p:set>
                                    <p:animEffect transition="in" filter="fade">
                                      <p:cBhvr>
                                        <p:cTn id="15" dur="1000"/>
                                        <p:tgtEl>
                                          <p:spTgt spid="88"/>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38"/>
                                        </p:tgtEl>
                                        <p:attrNameLst>
                                          <p:attrName>style.visibility</p:attrName>
                                        </p:attrNameLst>
                                      </p:cBhvr>
                                      <p:to>
                                        <p:strVal val="visible"/>
                                      </p:to>
                                    </p:set>
                                    <p:animEffect transition="in" filter="fade">
                                      <p:cBhvr>
                                        <p:cTn id="19" dur="1000"/>
                                        <p:tgtEl>
                                          <p:spTgt spid="138"/>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206"/>
                                        </p:tgtEl>
                                        <p:attrNameLst>
                                          <p:attrName>style.visibility</p:attrName>
                                        </p:attrNameLst>
                                      </p:cBhvr>
                                      <p:to>
                                        <p:strVal val="visible"/>
                                      </p:to>
                                    </p:set>
                                    <p:animEffect transition="in" filter="fade">
                                      <p:cBhvr>
                                        <p:cTn id="23" dur="1000"/>
                                        <p:tgtEl>
                                          <p:spTgt spid="206"/>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99"/>
                                        </p:tgtEl>
                                        <p:attrNameLst>
                                          <p:attrName>style.visibility</p:attrName>
                                        </p:attrNameLst>
                                      </p:cBhvr>
                                      <p:to>
                                        <p:strVal val="visible"/>
                                      </p:to>
                                    </p:set>
                                    <p:animEffect transition="in" filter="fade">
                                      <p:cBhvr>
                                        <p:cTn id="27" dur="1000"/>
                                        <p:tgtEl>
                                          <p:spTgt spid="199"/>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200"/>
                                        </p:tgtEl>
                                        <p:attrNameLst>
                                          <p:attrName>style.visibility</p:attrName>
                                        </p:attrNameLst>
                                      </p:cBhvr>
                                      <p:to>
                                        <p:strVal val="visible"/>
                                      </p:to>
                                    </p:set>
                                    <p:animEffect transition="in" filter="fade">
                                      <p:cBhvr>
                                        <p:cTn id="31" dur="1000"/>
                                        <p:tgtEl>
                                          <p:spTgt spid="200"/>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201"/>
                                        </p:tgtEl>
                                        <p:attrNameLst>
                                          <p:attrName>style.visibility</p:attrName>
                                        </p:attrNameLst>
                                      </p:cBhvr>
                                      <p:to>
                                        <p:strVal val="visible"/>
                                      </p:to>
                                    </p:set>
                                    <p:animEffect transition="in" filter="fade">
                                      <p:cBhvr>
                                        <p:cTn id="35" dur="1000"/>
                                        <p:tgtEl>
                                          <p:spTgt spid="201"/>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205"/>
                                        </p:tgtEl>
                                        <p:attrNameLst>
                                          <p:attrName>style.visibility</p:attrName>
                                        </p:attrNameLst>
                                      </p:cBhvr>
                                      <p:to>
                                        <p:strVal val="visible"/>
                                      </p:to>
                                    </p:set>
                                    <p:animEffect transition="in" filter="fade">
                                      <p:cBhvr>
                                        <p:cTn id="39" dur="1000"/>
                                        <p:tgtEl>
                                          <p:spTgt spid="205"/>
                                        </p:tgtEl>
                                      </p:cBhvr>
                                    </p:animEffect>
                                  </p:childTnLst>
                                </p:cTn>
                              </p:par>
                              <p:par>
                                <p:cTn id="40" presetID="10" presetClass="entr" presetSubtype="0" fill="hold" nodeType="withEffect">
                                  <p:stCondLst>
                                    <p:cond delay="0"/>
                                  </p:stCondLst>
                                  <p:childTnLst>
                                    <p:set>
                                      <p:cBhvr>
                                        <p:cTn id="41" dur="1" fill="hold">
                                          <p:stCondLst>
                                            <p:cond delay="0"/>
                                          </p:stCondLst>
                                        </p:cTn>
                                        <p:tgtEl>
                                          <p:spTgt spid="210"/>
                                        </p:tgtEl>
                                        <p:attrNameLst>
                                          <p:attrName>style.visibility</p:attrName>
                                        </p:attrNameLst>
                                      </p:cBhvr>
                                      <p:to>
                                        <p:strVal val="visible"/>
                                      </p:to>
                                    </p:set>
                                    <p:animEffect transition="in" filter="fade">
                                      <p:cBhvr>
                                        <p:cTn id="42" dur="1000"/>
                                        <p:tgtEl>
                                          <p:spTgt spid="210"/>
                                        </p:tgtEl>
                                      </p:cBhvr>
                                    </p:animEffect>
                                  </p:childTnLst>
                                </p:cTn>
                              </p:par>
                              <p:par>
                                <p:cTn id="43" presetID="10" presetClass="entr" presetSubtype="0" fill="hold" nodeType="withEffect">
                                  <p:stCondLst>
                                    <p:cond delay="0"/>
                                  </p:stCondLst>
                                  <p:childTnLst>
                                    <p:set>
                                      <p:cBhvr>
                                        <p:cTn id="44" dur="1" fill="hold">
                                          <p:stCondLst>
                                            <p:cond delay="0"/>
                                          </p:stCondLst>
                                        </p:cTn>
                                        <p:tgtEl>
                                          <p:spTgt spid="217"/>
                                        </p:tgtEl>
                                        <p:attrNameLst>
                                          <p:attrName>style.visibility</p:attrName>
                                        </p:attrNameLst>
                                      </p:cBhvr>
                                      <p:to>
                                        <p:strVal val="visible"/>
                                      </p:to>
                                    </p:set>
                                    <p:animEffect transition="in" filter="fade">
                                      <p:cBhvr>
                                        <p:cTn id="45" dur="1000"/>
                                        <p:tgtEl>
                                          <p:spTgt spid="217"/>
                                        </p:tgtEl>
                                      </p:cBhvr>
                                    </p:animEffect>
                                  </p:childTnLst>
                                </p:cTn>
                              </p:par>
                              <p:par>
                                <p:cTn id="46" presetID="10" presetClass="entr" presetSubtype="0" fill="hold" nodeType="withEffect">
                                  <p:stCondLst>
                                    <p:cond delay="0"/>
                                  </p:stCondLst>
                                  <p:childTnLst>
                                    <p:set>
                                      <p:cBhvr>
                                        <p:cTn id="47" dur="1" fill="hold">
                                          <p:stCondLst>
                                            <p:cond delay="0"/>
                                          </p:stCondLst>
                                        </p:cTn>
                                        <p:tgtEl>
                                          <p:spTgt spid="221"/>
                                        </p:tgtEl>
                                        <p:attrNameLst>
                                          <p:attrName>style.visibility</p:attrName>
                                        </p:attrNameLst>
                                      </p:cBhvr>
                                      <p:to>
                                        <p:strVal val="visible"/>
                                      </p:to>
                                    </p:set>
                                    <p:animEffect transition="in" filter="fade">
                                      <p:cBhvr>
                                        <p:cTn id="48" dur="1000"/>
                                        <p:tgtEl>
                                          <p:spTgt spid="22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06"/>
                                        </p:tgtEl>
                                        <p:attrNameLst>
                                          <p:attrName>style.visibility</p:attrName>
                                        </p:attrNameLst>
                                      </p:cBhvr>
                                      <p:to>
                                        <p:strVal val="visible"/>
                                      </p:to>
                                    </p:set>
                                    <p:animEffect transition="in" filter="fade">
                                      <p:cBhvr>
                                        <p:cTn id="53" dur="10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1"/>
        <p:cNvGrpSpPr/>
        <p:nvPr/>
      </p:nvGrpSpPr>
      <p:grpSpPr>
        <a:xfrm>
          <a:off x="0" y="0"/>
          <a:ext cx="0" cy="0"/>
          <a:chOff x="0" y="0"/>
          <a:chExt cx="0" cy="0"/>
        </a:xfrm>
      </p:grpSpPr>
      <p:grpSp>
        <p:nvGrpSpPr>
          <p:cNvPr id="552" name="Google Shape;552;p22"/>
          <p:cNvGrpSpPr/>
          <p:nvPr/>
        </p:nvGrpSpPr>
        <p:grpSpPr>
          <a:xfrm rot="-296353">
            <a:off x="9684747" y="-1015233"/>
            <a:ext cx="8395997" cy="12758877"/>
            <a:chOff x="9684517" y="-1014879"/>
            <a:chExt cx="8395884" cy="12758705"/>
          </a:xfrm>
        </p:grpSpPr>
        <p:sp>
          <p:nvSpPr>
            <p:cNvPr id="553" name="Google Shape;553;p22"/>
            <p:cNvSpPr/>
            <p:nvPr/>
          </p:nvSpPr>
          <p:spPr>
            <a:xfrm>
              <a:off x="9684517" y="-1014879"/>
              <a:ext cx="8395884" cy="12758705"/>
            </a:xfrm>
            <a:custGeom>
              <a:avLst/>
              <a:gdLst/>
              <a:ahLst/>
              <a:cxnLst/>
              <a:rect l="l" t="t" r="r" b="b"/>
              <a:pathLst>
                <a:path w="8395884" h="12758705" extrusionOk="0">
                  <a:moveTo>
                    <a:pt x="8392113" y="12664750"/>
                  </a:moveTo>
                  <a:cubicBezTo>
                    <a:pt x="8394870" y="12711524"/>
                    <a:pt x="8803619" y="12691595"/>
                    <a:pt x="238424" y="12758706"/>
                  </a:cubicBezTo>
                  <a:cubicBezTo>
                    <a:pt x="85328" y="12758706"/>
                    <a:pt x="55286" y="1900406"/>
                    <a:pt x="0" y="241392"/>
                  </a:cubicBezTo>
                  <a:cubicBezTo>
                    <a:pt x="0" y="122225"/>
                    <a:pt x="1342893" y="162619"/>
                    <a:pt x="1787989" y="140725"/>
                  </a:cubicBezTo>
                  <a:cubicBezTo>
                    <a:pt x="4797733" y="-7276"/>
                    <a:pt x="6312967" y="-63516"/>
                    <a:pt x="8170969" y="95993"/>
                  </a:cubicBezTo>
                  <a:cubicBezTo>
                    <a:pt x="8302369" y="107272"/>
                    <a:pt x="8039366" y="4829934"/>
                    <a:pt x="8392113" y="12664750"/>
                  </a:cubicBezTo>
                  <a:close/>
                </a:path>
              </a:pathLst>
            </a:custGeom>
            <a:solidFill>
              <a:srgbClr val="CFEA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4" name="Google Shape;554;p22"/>
            <p:cNvSpPr/>
            <p:nvPr/>
          </p:nvSpPr>
          <p:spPr>
            <a:xfrm>
              <a:off x="10039383" y="-621001"/>
              <a:ext cx="7675258" cy="11970914"/>
            </a:xfrm>
            <a:custGeom>
              <a:avLst/>
              <a:gdLst/>
              <a:ahLst/>
              <a:cxnLst/>
              <a:rect l="l" t="t" r="r" b="b"/>
              <a:pathLst>
                <a:path w="7675258" h="11970914" extrusionOk="0">
                  <a:moveTo>
                    <a:pt x="0" y="168676"/>
                  </a:moveTo>
                  <a:cubicBezTo>
                    <a:pt x="300346" y="142418"/>
                    <a:pt x="608937" y="146960"/>
                    <a:pt x="954437" y="147598"/>
                  </a:cubicBezTo>
                  <a:cubicBezTo>
                    <a:pt x="2137904" y="147598"/>
                    <a:pt x="4903097" y="-124060"/>
                    <a:pt x="7505904" y="69719"/>
                  </a:cubicBezTo>
                  <a:cubicBezTo>
                    <a:pt x="7581814" y="5359659"/>
                    <a:pt x="7362431" y="5048678"/>
                    <a:pt x="7675259" y="11912429"/>
                  </a:cubicBezTo>
                  <a:cubicBezTo>
                    <a:pt x="4197805" y="11940524"/>
                    <a:pt x="4446720" y="11937003"/>
                    <a:pt x="189366" y="11970915"/>
                  </a:cubicBezTo>
                  <a:cubicBezTo>
                    <a:pt x="18735" y="6829360"/>
                    <a:pt x="54776" y="2324540"/>
                    <a:pt x="0" y="168676"/>
                  </a:cubicBezTo>
                  <a:close/>
                </a:path>
              </a:pathLst>
            </a:custGeom>
            <a:solidFill>
              <a:srgbClr val="F7EDE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5" name="Google Shape;555;p22"/>
            <p:cNvSpPr/>
            <p:nvPr/>
          </p:nvSpPr>
          <p:spPr>
            <a:xfrm>
              <a:off x="10043662" y="-625270"/>
              <a:ext cx="7660123" cy="11975366"/>
            </a:xfrm>
            <a:custGeom>
              <a:avLst/>
              <a:gdLst/>
              <a:ahLst/>
              <a:cxnLst/>
              <a:rect l="l" t="t" r="r" b="b"/>
              <a:pathLst>
                <a:path w="7660123" h="11975366" extrusionOk="0">
                  <a:moveTo>
                    <a:pt x="7607986" y="11672522"/>
                  </a:moveTo>
                  <a:cubicBezTo>
                    <a:pt x="7670189" y="11672522"/>
                    <a:pt x="7660056" y="11678595"/>
                    <a:pt x="7658703" y="11648791"/>
                  </a:cubicBezTo>
                  <a:cubicBezTo>
                    <a:pt x="7614596" y="11648841"/>
                    <a:pt x="7598720" y="11648791"/>
                    <a:pt x="7549969" y="11648867"/>
                  </a:cubicBezTo>
                  <a:cubicBezTo>
                    <a:pt x="7552291" y="11102207"/>
                    <a:pt x="7504050" y="11185241"/>
                    <a:pt x="7637390" y="11185548"/>
                  </a:cubicBezTo>
                  <a:cubicBezTo>
                    <a:pt x="7636063" y="11156815"/>
                    <a:pt x="7643286" y="11161816"/>
                    <a:pt x="7607986" y="11161816"/>
                  </a:cubicBezTo>
                  <a:cubicBezTo>
                    <a:pt x="7526767" y="11161816"/>
                    <a:pt x="7543205" y="11234337"/>
                    <a:pt x="7535981" y="10773007"/>
                  </a:cubicBezTo>
                  <a:cubicBezTo>
                    <a:pt x="7534628" y="10685457"/>
                    <a:pt x="7516225" y="10700232"/>
                    <a:pt x="7607986" y="10700232"/>
                  </a:cubicBezTo>
                  <a:cubicBezTo>
                    <a:pt x="7620595" y="10700232"/>
                    <a:pt x="7618170" y="10705004"/>
                    <a:pt x="7617175" y="10676551"/>
                  </a:cubicBezTo>
                  <a:cubicBezTo>
                    <a:pt x="7507547" y="10676551"/>
                    <a:pt x="7537079" y="10723019"/>
                    <a:pt x="7532382" y="10424439"/>
                  </a:cubicBezTo>
                  <a:cubicBezTo>
                    <a:pt x="7528247" y="10170311"/>
                    <a:pt x="7504560" y="10211854"/>
                    <a:pt x="7602013" y="10211879"/>
                  </a:cubicBezTo>
                  <a:cubicBezTo>
                    <a:pt x="7601043" y="10180212"/>
                    <a:pt x="7614392" y="10188352"/>
                    <a:pt x="7528528" y="10188072"/>
                  </a:cubicBezTo>
                  <a:cubicBezTo>
                    <a:pt x="7523525" y="9881505"/>
                    <a:pt x="7527098" y="10088528"/>
                    <a:pt x="7522478" y="9724905"/>
                  </a:cubicBezTo>
                  <a:cubicBezTo>
                    <a:pt x="7599486" y="9724726"/>
                    <a:pt x="7587924" y="9732714"/>
                    <a:pt x="7587030" y="9701123"/>
                  </a:cubicBezTo>
                  <a:cubicBezTo>
                    <a:pt x="7509870" y="9701148"/>
                    <a:pt x="7515357" y="9779232"/>
                    <a:pt x="7513188" y="9235991"/>
                  </a:cubicBezTo>
                  <a:cubicBezTo>
                    <a:pt x="7586443" y="9236807"/>
                    <a:pt x="7574396" y="9242319"/>
                    <a:pt x="7573604" y="9212693"/>
                  </a:cubicBezTo>
                  <a:cubicBezTo>
                    <a:pt x="7503999" y="9212464"/>
                    <a:pt x="7513112" y="9214378"/>
                    <a:pt x="7513086" y="9205242"/>
                  </a:cubicBezTo>
                  <a:cubicBezTo>
                    <a:pt x="7512754" y="9095926"/>
                    <a:pt x="7512269" y="9082606"/>
                    <a:pt x="7507011" y="8749068"/>
                  </a:cubicBezTo>
                  <a:cubicBezTo>
                    <a:pt x="7571868" y="8749756"/>
                    <a:pt x="7561199" y="8755320"/>
                    <a:pt x="7560383" y="8725745"/>
                  </a:cubicBezTo>
                  <a:cubicBezTo>
                    <a:pt x="7485085" y="8725439"/>
                    <a:pt x="7507547" y="8784537"/>
                    <a:pt x="7500476" y="8334410"/>
                  </a:cubicBezTo>
                  <a:cubicBezTo>
                    <a:pt x="7499098" y="8246936"/>
                    <a:pt x="7486948" y="8262093"/>
                    <a:pt x="7547416" y="8262757"/>
                  </a:cubicBezTo>
                  <a:cubicBezTo>
                    <a:pt x="7546549" y="8232493"/>
                    <a:pt x="7556273" y="8239613"/>
                    <a:pt x="7499022" y="8238184"/>
                  </a:cubicBezTo>
                  <a:cubicBezTo>
                    <a:pt x="7493049" y="7832686"/>
                    <a:pt x="7494836" y="7933761"/>
                    <a:pt x="7488787" y="7772184"/>
                  </a:cubicBezTo>
                  <a:cubicBezTo>
                    <a:pt x="7541393" y="7771878"/>
                    <a:pt x="7532765" y="7778232"/>
                    <a:pt x="7531795" y="7748300"/>
                  </a:cubicBezTo>
                  <a:cubicBezTo>
                    <a:pt x="7477607" y="7748479"/>
                    <a:pt x="7487484" y="7770705"/>
                    <a:pt x="7485392" y="7637759"/>
                  </a:cubicBezTo>
                  <a:cubicBezTo>
                    <a:pt x="7478806" y="7215879"/>
                    <a:pt x="7467116" y="7284777"/>
                    <a:pt x="7515893" y="7284087"/>
                  </a:cubicBezTo>
                  <a:cubicBezTo>
                    <a:pt x="7514796" y="7254385"/>
                    <a:pt x="7521866" y="7260127"/>
                    <a:pt x="7480542" y="7260918"/>
                  </a:cubicBezTo>
                  <a:cubicBezTo>
                    <a:pt x="7472119" y="6739826"/>
                    <a:pt x="7460224" y="6799053"/>
                    <a:pt x="7499328" y="6798951"/>
                  </a:cubicBezTo>
                  <a:cubicBezTo>
                    <a:pt x="7498562" y="6769120"/>
                    <a:pt x="7504586" y="6775194"/>
                    <a:pt x="7472119" y="6775270"/>
                  </a:cubicBezTo>
                  <a:cubicBezTo>
                    <a:pt x="7463670" y="6251781"/>
                    <a:pt x="7455502" y="6311058"/>
                    <a:pt x="7491364" y="6310751"/>
                  </a:cubicBezTo>
                  <a:cubicBezTo>
                    <a:pt x="7491110" y="6282273"/>
                    <a:pt x="7497771" y="6286943"/>
                    <a:pt x="7465100" y="6287275"/>
                  </a:cubicBezTo>
                  <a:cubicBezTo>
                    <a:pt x="7461603" y="6051852"/>
                    <a:pt x="7465610" y="6027661"/>
                    <a:pt x="7460990" y="5823649"/>
                  </a:cubicBezTo>
                  <a:cubicBezTo>
                    <a:pt x="7496316" y="5823649"/>
                    <a:pt x="7490344" y="5829773"/>
                    <a:pt x="7490496" y="5799943"/>
                  </a:cubicBezTo>
                  <a:cubicBezTo>
                    <a:pt x="7451036" y="5799969"/>
                    <a:pt x="7459408" y="5867335"/>
                    <a:pt x="7450653" y="5373828"/>
                  </a:cubicBezTo>
                  <a:cubicBezTo>
                    <a:pt x="7449836" y="5328356"/>
                    <a:pt x="7448432" y="5334327"/>
                    <a:pt x="7454558" y="5334378"/>
                  </a:cubicBezTo>
                  <a:cubicBezTo>
                    <a:pt x="7502646" y="5334838"/>
                    <a:pt x="7494478" y="5340860"/>
                    <a:pt x="7494861" y="5311030"/>
                  </a:cubicBezTo>
                  <a:cubicBezTo>
                    <a:pt x="7438708" y="5310621"/>
                    <a:pt x="7445344" y="5355073"/>
                    <a:pt x="7446748" y="5025311"/>
                  </a:cubicBezTo>
                  <a:cubicBezTo>
                    <a:pt x="7447411" y="4812674"/>
                    <a:pt x="7428932" y="4847659"/>
                    <a:pt x="7501906" y="4846154"/>
                  </a:cubicBezTo>
                  <a:cubicBezTo>
                    <a:pt x="7502391" y="4816451"/>
                    <a:pt x="7511861" y="4821988"/>
                    <a:pt x="7454379" y="4823647"/>
                  </a:cubicBezTo>
                  <a:cubicBezTo>
                    <a:pt x="7440724" y="4824030"/>
                    <a:pt x="7446288" y="4878458"/>
                    <a:pt x="7435236" y="4359485"/>
                  </a:cubicBezTo>
                  <a:cubicBezTo>
                    <a:pt x="7456600" y="4359102"/>
                    <a:pt x="7481512" y="4358618"/>
                    <a:pt x="7509640" y="4358286"/>
                  </a:cubicBezTo>
                  <a:cubicBezTo>
                    <a:pt x="7510074" y="4328609"/>
                    <a:pt x="7521075" y="4334197"/>
                    <a:pt x="7454481" y="4335448"/>
                  </a:cubicBezTo>
                  <a:cubicBezTo>
                    <a:pt x="7431153" y="4335856"/>
                    <a:pt x="7434777" y="4338000"/>
                    <a:pt x="7434598" y="4329017"/>
                  </a:cubicBezTo>
                  <a:cubicBezTo>
                    <a:pt x="7423316" y="3814356"/>
                    <a:pt x="7419615" y="3872485"/>
                    <a:pt x="7454584" y="3872842"/>
                  </a:cubicBezTo>
                  <a:cubicBezTo>
                    <a:pt x="7527788" y="3873736"/>
                    <a:pt x="7515409" y="3879400"/>
                    <a:pt x="7515639" y="3849723"/>
                  </a:cubicBezTo>
                  <a:cubicBezTo>
                    <a:pt x="7480874" y="3849468"/>
                    <a:pt x="7448637" y="3849060"/>
                    <a:pt x="7427196" y="3848831"/>
                  </a:cubicBezTo>
                  <a:cubicBezTo>
                    <a:pt x="7426328" y="3791442"/>
                    <a:pt x="7421019" y="3386353"/>
                    <a:pt x="7420994" y="3384567"/>
                  </a:cubicBezTo>
                  <a:cubicBezTo>
                    <a:pt x="7464410" y="3384413"/>
                    <a:pt x="7486030" y="3384286"/>
                    <a:pt x="7516787" y="3384209"/>
                  </a:cubicBezTo>
                  <a:cubicBezTo>
                    <a:pt x="7516685" y="3354354"/>
                    <a:pt x="7529396" y="3360402"/>
                    <a:pt x="7454609" y="3360708"/>
                  </a:cubicBezTo>
                  <a:cubicBezTo>
                    <a:pt x="7404887" y="3360912"/>
                    <a:pt x="7425511" y="3426211"/>
                    <a:pt x="7415276" y="2936379"/>
                  </a:cubicBezTo>
                  <a:cubicBezTo>
                    <a:pt x="7414281" y="2888406"/>
                    <a:pt x="7404096" y="2896087"/>
                    <a:pt x="7454481" y="2897031"/>
                  </a:cubicBezTo>
                  <a:cubicBezTo>
                    <a:pt x="7522810" y="2898307"/>
                    <a:pt x="7511503" y="2903946"/>
                    <a:pt x="7510917" y="2874244"/>
                  </a:cubicBezTo>
                  <a:cubicBezTo>
                    <a:pt x="7472808" y="2873784"/>
                    <a:pt x="7450525" y="2873172"/>
                    <a:pt x="7413999" y="2872636"/>
                  </a:cubicBezTo>
                  <a:cubicBezTo>
                    <a:pt x="7405679" y="2435957"/>
                    <a:pt x="7405577" y="2418350"/>
                    <a:pt x="7405423" y="2407811"/>
                  </a:cubicBezTo>
                  <a:cubicBezTo>
                    <a:pt x="7438708" y="2408347"/>
                    <a:pt x="7464921" y="2409087"/>
                    <a:pt x="7497899" y="2409623"/>
                  </a:cubicBezTo>
                  <a:cubicBezTo>
                    <a:pt x="7496801" y="2379640"/>
                    <a:pt x="7506399" y="2386147"/>
                    <a:pt x="7454864" y="2385024"/>
                  </a:cubicBezTo>
                  <a:cubicBezTo>
                    <a:pt x="7386050" y="2383544"/>
                    <a:pt x="7407286" y="2456345"/>
                    <a:pt x="7398558" y="1920352"/>
                  </a:cubicBezTo>
                  <a:cubicBezTo>
                    <a:pt x="7435006" y="1921041"/>
                    <a:pt x="7457391" y="1921857"/>
                    <a:pt x="7488583" y="1922597"/>
                  </a:cubicBezTo>
                  <a:cubicBezTo>
                    <a:pt x="7488403" y="1892691"/>
                    <a:pt x="7495168" y="1899096"/>
                    <a:pt x="7454941" y="1897998"/>
                  </a:cubicBezTo>
                  <a:cubicBezTo>
                    <a:pt x="7374973" y="1895702"/>
                    <a:pt x="7399272" y="1967482"/>
                    <a:pt x="7388424" y="1432586"/>
                  </a:cubicBezTo>
                  <a:cubicBezTo>
                    <a:pt x="7429187" y="1433275"/>
                    <a:pt x="7450015" y="1434194"/>
                    <a:pt x="7490165" y="1435163"/>
                  </a:cubicBezTo>
                  <a:cubicBezTo>
                    <a:pt x="7490522" y="1405231"/>
                    <a:pt x="7497261" y="1411738"/>
                    <a:pt x="7454941" y="1410463"/>
                  </a:cubicBezTo>
                  <a:cubicBezTo>
                    <a:pt x="7374590" y="1408166"/>
                    <a:pt x="7388067" y="1419317"/>
                    <a:pt x="7387301" y="1370043"/>
                  </a:cubicBezTo>
                  <a:cubicBezTo>
                    <a:pt x="7379414" y="862604"/>
                    <a:pt x="7365350" y="945637"/>
                    <a:pt x="7454711" y="945408"/>
                  </a:cubicBezTo>
                  <a:cubicBezTo>
                    <a:pt x="7506015" y="945254"/>
                    <a:pt x="7497388" y="951455"/>
                    <a:pt x="7497847" y="921600"/>
                  </a:cubicBezTo>
                  <a:cubicBezTo>
                    <a:pt x="7456830" y="921676"/>
                    <a:pt x="7432071" y="921804"/>
                    <a:pt x="7382196" y="921855"/>
                  </a:cubicBezTo>
                  <a:cubicBezTo>
                    <a:pt x="7378521" y="737823"/>
                    <a:pt x="7376428" y="728739"/>
                    <a:pt x="7375636" y="458535"/>
                  </a:cubicBezTo>
                  <a:cubicBezTo>
                    <a:pt x="7430616" y="458841"/>
                    <a:pt x="7451266" y="459377"/>
                    <a:pt x="7502901" y="459837"/>
                  </a:cubicBezTo>
                  <a:cubicBezTo>
                    <a:pt x="7503055" y="429879"/>
                    <a:pt x="7512678" y="436310"/>
                    <a:pt x="7454839" y="435570"/>
                  </a:cubicBezTo>
                  <a:cubicBezTo>
                    <a:pt x="7350188" y="434319"/>
                    <a:pt x="7377194" y="502323"/>
                    <a:pt x="7369919" y="65388"/>
                  </a:cubicBezTo>
                  <a:cubicBezTo>
                    <a:pt x="7336814" y="63092"/>
                    <a:pt x="7352205" y="17211"/>
                    <a:pt x="7354630" y="434702"/>
                  </a:cubicBezTo>
                  <a:cubicBezTo>
                    <a:pt x="7312795" y="434549"/>
                    <a:pt x="7008008" y="433298"/>
                    <a:pt x="6947464" y="433503"/>
                  </a:cubicBezTo>
                  <a:cubicBezTo>
                    <a:pt x="6937662" y="-4070"/>
                    <a:pt x="6959256" y="39871"/>
                    <a:pt x="6923164" y="38008"/>
                  </a:cubicBezTo>
                  <a:cubicBezTo>
                    <a:pt x="6927784" y="506482"/>
                    <a:pt x="6952339" y="432941"/>
                    <a:pt x="6841690" y="434498"/>
                  </a:cubicBezTo>
                  <a:cubicBezTo>
                    <a:pt x="6727239" y="436105"/>
                    <a:pt x="6724941" y="435289"/>
                    <a:pt x="6535626" y="435774"/>
                  </a:cubicBezTo>
                  <a:cubicBezTo>
                    <a:pt x="6520567" y="435799"/>
                    <a:pt x="6524267" y="452462"/>
                    <a:pt x="6522277" y="325283"/>
                  </a:cubicBezTo>
                  <a:cubicBezTo>
                    <a:pt x="6517044" y="-21141"/>
                    <a:pt x="6526438" y="19636"/>
                    <a:pt x="6496727" y="18564"/>
                  </a:cubicBezTo>
                  <a:cubicBezTo>
                    <a:pt x="6500479" y="267155"/>
                    <a:pt x="6501679" y="352459"/>
                    <a:pt x="6503261" y="435850"/>
                  </a:cubicBezTo>
                  <a:cubicBezTo>
                    <a:pt x="6408029" y="436029"/>
                    <a:pt x="6384930" y="435952"/>
                    <a:pt x="6098545" y="435748"/>
                  </a:cubicBezTo>
                  <a:cubicBezTo>
                    <a:pt x="6088131" y="-40866"/>
                    <a:pt x="6104365" y="7617"/>
                    <a:pt x="6071132" y="6928"/>
                  </a:cubicBezTo>
                  <a:cubicBezTo>
                    <a:pt x="6078202" y="470426"/>
                    <a:pt x="6078024" y="435723"/>
                    <a:pt x="6076211" y="435723"/>
                  </a:cubicBezTo>
                  <a:cubicBezTo>
                    <a:pt x="5921686" y="435723"/>
                    <a:pt x="5923371" y="433426"/>
                    <a:pt x="5769969" y="433426"/>
                  </a:cubicBezTo>
                  <a:cubicBezTo>
                    <a:pt x="5641887" y="433426"/>
                    <a:pt x="5675732" y="516715"/>
                    <a:pt x="5667922" y="1901"/>
                  </a:cubicBezTo>
                  <a:cubicBezTo>
                    <a:pt x="5639488" y="1722"/>
                    <a:pt x="5644924" y="-52757"/>
                    <a:pt x="5652812" y="434472"/>
                  </a:cubicBezTo>
                  <a:cubicBezTo>
                    <a:pt x="5437717" y="438861"/>
                    <a:pt x="5454946" y="437101"/>
                    <a:pt x="5248402" y="435493"/>
                  </a:cubicBezTo>
                  <a:cubicBezTo>
                    <a:pt x="5238498" y="-50129"/>
                    <a:pt x="5250035" y="1901"/>
                    <a:pt x="5219227" y="2182"/>
                  </a:cubicBezTo>
                  <a:cubicBezTo>
                    <a:pt x="5227625" y="509085"/>
                    <a:pt x="5253200" y="435187"/>
                    <a:pt x="5157586" y="435187"/>
                  </a:cubicBezTo>
                  <a:cubicBezTo>
                    <a:pt x="4762595" y="435187"/>
                    <a:pt x="4823445" y="469967"/>
                    <a:pt x="4821173" y="325232"/>
                  </a:cubicBezTo>
                  <a:cubicBezTo>
                    <a:pt x="4818519" y="154699"/>
                    <a:pt x="4817574" y="160543"/>
                    <a:pt x="4815047" y="8663"/>
                  </a:cubicBezTo>
                  <a:cubicBezTo>
                    <a:pt x="4785133" y="9327"/>
                    <a:pt x="4792969" y="-44847"/>
                    <a:pt x="4802158" y="436335"/>
                  </a:cubicBezTo>
                  <a:cubicBezTo>
                    <a:pt x="4699396" y="435825"/>
                    <a:pt x="4584536" y="431130"/>
                    <a:pt x="4397671" y="435136"/>
                  </a:cubicBezTo>
                  <a:cubicBezTo>
                    <a:pt x="4396446" y="294203"/>
                    <a:pt x="4392234" y="114076"/>
                    <a:pt x="4390678" y="19814"/>
                  </a:cubicBezTo>
                  <a:cubicBezTo>
                    <a:pt x="4356475" y="20860"/>
                    <a:pt x="4373015" y="-25785"/>
                    <a:pt x="4376767" y="435570"/>
                  </a:cubicBezTo>
                  <a:cubicBezTo>
                    <a:pt x="4194445" y="439346"/>
                    <a:pt x="4103323" y="434778"/>
                    <a:pt x="3969702" y="434319"/>
                  </a:cubicBezTo>
                  <a:cubicBezTo>
                    <a:pt x="3964827" y="216987"/>
                    <a:pt x="3967022" y="180497"/>
                    <a:pt x="3965236" y="33747"/>
                  </a:cubicBezTo>
                  <a:cubicBezTo>
                    <a:pt x="3936929" y="34716"/>
                    <a:pt x="3944714" y="13613"/>
                    <a:pt x="3945148" y="151357"/>
                  </a:cubicBezTo>
                  <a:cubicBezTo>
                    <a:pt x="3945454" y="249445"/>
                    <a:pt x="3946883" y="348045"/>
                    <a:pt x="3948798" y="434294"/>
                  </a:cubicBezTo>
                  <a:cubicBezTo>
                    <a:pt x="3930165" y="434268"/>
                    <a:pt x="3639237" y="434115"/>
                    <a:pt x="3626730" y="434089"/>
                  </a:cubicBezTo>
                  <a:cubicBezTo>
                    <a:pt x="3517026" y="434089"/>
                    <a:pt x="3545817" y="501200"/>
                    <a:pt x="3541759" y="49134"/>
                  </a:cubicBezTo>
                  <a:cubicBezTo>
                    <a:pt x="3513529" y="50205"/>
                    <a:pt x="3521365" y="31680"/>
                    <a:pt x="3521110" y="151280"/>
                  </a:cubicBezTo>
                  <a:cubicBezTo>
                    <a:pt x="3520906" y="246996"/>
                    <a:pt x="3522156" y="341232"/>
                    <a:pt x="3524377" y="434421"/>
                  </a:cubicBezTo>
                  <a:cubicBezTo>
                    <a:pt x="3129998" y="437432"/>
                    <a:pt x="3515418" y="434243"/>
                    <a:pt x="3121039" y="436794"/>
                  </a:cubicBezTo>
                  <a:cubicBezTo>
                    <a:pt x="3120197" y="356159"/>
                    <a:pt x="3118793" y="279173"/>
                    <a:pt x="3115322" y="66001"/>
                  </a:cubicBezTo>
                  <a:cubicBezTo>
                    <a:pt x="3086071" y="67200"/>
                    <a:pt x="3093805" y="28363"/>
                    <a:pt x="3098654" y="325615"/>
                  </a:cubicBezTo>
                  <a:cubicBezTo>
                    <a:pt x="3100901" y="468155"/>
                    <a:pt x="3180690" y="437458"/>
                    <a:pt x="2708232" y="437458"/>
                  </a:cubicBezTo>
                  <a:cubicBezTo>
                    <a:pt x="2691003" y="437458"/>
                    <a:pt x="2699988" y="479715"/>
                    <a:pt x="2689012" y="84067"/>
                  </a:cubicBezTo>
                  <a:cubicBezTo>
                    <a:pt x="2654554" y="85547"/>
                    <a:pt x="2673213" y="33517"/>
                    <a:pt x="2675969" y="437381"/>
                  </a:cubicBezTo>
                  <a:cubicBezTo>
                    <a:pt x="2545820" y="436718"/>
                    <a:pt x="2460798" y="429190"/>
                    <a:pt x="2268956" y="434370"/>
                  </a:cubicBezTo>
                  <a:cubicBezTo>
                    <a:pt x="2267348" y="359094"/>
                    <a:pt x="2267297" y="331841"/>
                    <a:pt x="2263060" y="103129"/>
                  </a:cubicBezTo>
                  <a:cubicBezTo>
                    <a:pt x="2235570" y="104404"/>
                    <a:pt x="2239960" y="52425"/>
                    <a:pt x="2248026" y="434957"/>
                  </a:cubicBezTo>
                  <a:cubicBezTo>
                    <a:pt x="2148327" y="437841"/>
                    <a:pt x="2044187" y="437458"/>
                    <a:pt x="1943085" y="436207"/>
                  </a:cubicBezTo>
                  <a:cubicBezTo>
                    <a:pt x="1814569" y="434753"/>
                    <a:pt x="1841804" y="495638"/>
                    <a:pt x="1840196" y="122905"/>
                  </a:cubicBezTo>
                  <a:cubicBezTo>
                    <a:pt x="1815105" y="124104"/>
                    <a:pt x="1815105" y="75391"/>
                    <a:pt x="1823018" y="435340"/>
                  </a:cubicBezTo>
                  <a:cubicBezTo>
                    <a:pt x="1800684" y="435289"/>
                    <a:pt x="1813650" y="435314"/>
                    <a:pt x="1483849" y="435238"/>
                  </a:cubicBezTo>
                  <a:cubicBezTo>
                    <a:pt x="1395738" y="435238"/>
                    <a:pt x="1417664" y="487166"/>
                    <a:pt x="1412789" y="143319"/>
                  </a:cubicBezTo>
                  <a:cubicBezTo>
                    <a:pt x="1382389" y="144671"/>
                    <a:pt x="1390506" y="100118"/>
                    <a:pt x="1396325" y="435008"/>
                  </a:cubicBezTo>
                  <a:cubicBezTo>
                    <a:pt x="1287591" y="434370"/>
                    <a:pt x="1272149" y="432890"/>
                    <a:pt x="992656" y="434319"/>
                  </a:cubicBezTo>
                  <a:cubicBezTo>
                    <a:pt x="990614" y="363457"/>
                    <a:pt x="988929" y="260341"/>
                    <a:pt x="989031" y="151612"/>
                  </a:cubicBezTo>
                  <a:cubicBezTo>
                    <a:pt x="962563" y="151663"/>
                    <a:pt x="966264" y="125456"/>
                    <a:pt x="969403" y="325641"/>
                  </a:cubicBezTo>
                  <a:cubicBezTo>
                    <a:pt x="971522" y="462363"/>
                    <a:pt x="992707" y="434574"/>
                    <a:pt x="871695" y="434574"/>
                  </a:cubicBezTo>
                  <a:cubicBezTo>
                    <a:pt x="720055" y="434574"/>
                    <a:pt x="718957" y="436871"/>
                    <a:pt x="568746" y="436896"/>
                  </a:cubicBezTo>
                  <a:cubicBezTo>
                    <a:pt x="566321" y="312601"/>
                    <a:pt x="566602" y="283613"/>
                    <a:pt x="563309" y="151535"/>
                  </a:cubicBezTo>
                  <a:cubicBezTo>
                    <a:pt x="534390" y="151663"/>
                    <a:pt x="541613" y="114816"/>
                    <a:pt x="547816" y="436871"/>
                  </a:cubicBezTo>
                  <a:cubicBezTo>
                    <a:pt x="545978" y="436871"/>
                    <a:pt x="143584" y="433987"/>
                    <a:pt x="141747" y="433962"/>
                  </a:cubicBezTo>
                  <a:cubicBezTo>
                    <a:pt x="139705" y="363968"/>
                    <a:pt x="138505" y="273917"/>
                    <a:pt x="136999" y="162967"/>
                  </a:cubicBezTo>
                  <a:cubicBezTo>
                    <a:pt x="109177" y="164575"/>
                    <a:pt x="115584" y="140869"/>
                    <a:pt x="118494" y="325615"/>
                  </a:cubicBezTo>
                  <a:cubicBezTo>
                    <a:pt x="120434" y="449885"/>
                    <a:pt x="126075" y="433758"/>
                    <a:pt x="106829" y="433452"/>
                  </a:cubicBezTo>
                  <a:cubicBezTo>
                    <a:pt x="-18496" y="431589"/>
                    <a:pt x="801" y="425031"/>
                    <a:pt x="1413" y="456162"/>
                  </a:cubicBezTo>
                  <a:cubicBezTo>
                    <a:pt x="55500" y="456366"/>
                    <a:pt x="85312" y="456902"/>
                    <a:pt x="121557" y="457412"/>
                  </a:cubicBezTo>
                  <a:cubicBezTo>
                    <a:pt x="130414" y="729352"/>
                    <a:pt x="128168" y="741983"/>
                    <a:pt x="130005" y="923590"/>
                  </a:cubicBezTo>
                  <a:cubicBezTo>
                    <a:pt x="92740" y="923947"/>
                    <a:pt x="62774" y="924330"/>
                    <a:pt x="8943" y="924509"/>
                  </a:cubicBezTo>
                  <a:cubicBezTo>
                    <a:pt x="9326" y="955512"/>
                    <a:pt x="-8848" y="948750"/>
                    <a:pt x="106778" y="947526"/>
                  </a:cubicBezTo>
                  <a:cubicBezTo>
                    <a:pt x="140955" y="947194"/>
                    <a:pt x="128117" y="882890"/>
                    <a:pt x="135851" y="1370324"/>
                  </a:cubicBezTo>
                  <a:cubicBezTo>
                    <a:pt x="136667" y="1422226"/>
                    <a:pt x="159435" y="1409263"/>
                    <a:pt x="13537" y="1409187"/>
                  </a:cubicBezTo>
                  <a:cubicBezTo>
                    <a:pt x="13742" y="1440777"/>
                    <a:pt x="-8618" y="1432867"/>
                    <a:pt x="136897" y="1432943"/>
                  </a:cubicBezTo>
                  <a:cubicBezTo>
                    <a:pt x="138965" y="1548818"/>
                    <a:pt x="143942" y="1713329"/>
                    <a:pt x="144223" y="1897641"/>
                  </a:cubicBezTo>
                  <a:cubicBezTo>
                    <a:pt x="101622" y="1897820"/>
                    <a:pt x="68645" y="1898100"/>
                    <a:pt x="15988" y="1898228"/>
                  </a:cubicBezTo>
                  <a:cubicBezTo>
                    <a:pt x="16090" y="1929155"/>
                    <a:pt x="-1012" y="1922163"/>
                    <a:pt x="106727" y="1921576"/>
                  </a:cubicBezTo>
                  <a:cubicBezTo>
                    <a:pt x="159384" y="1921296"/>
                    <a:pt x="142793" y="1849388"/>
                    <a:pt x="151395" y="2384973"/>
                  </a:cubicBezTo>
                  <a:cubicBezTo>
                    <a:pt x="105247" y="2385202"/>
                    <a:pt x="71605" y="2385560"/>
                    <a:pt x="17468" y="2385738"/>
                  </a:cubicBezTo>
                  <a:cubicBezTo>
                    <a:pt x="17545" y="2417201"/>
                    <a:pt x="1388" y="2409699"/>
                    <a:pt x="106727" y="2409010"/>
                  </a:cubicBezTo>
                  <a:cubicBezTo>
                    <a:pt x="170360" y="2408576"/>
                    <a:pt x="151701" y="2354071"/>
                    <a:pt x="158108" y="2762682"/>
                  </a:cubicBezTo>
                  <a:cubicBezTo>
                    <a:pt x="160150" y="2892923"/>
                    <a:pt x="174469" y="2870646"/>
                    <a:pt x="106497" y="2871922"/>
                  </a:cubicBezTo>
                  <a:cubicBezTo>
                    <a:pt x="3072" y="2873861"/>
                    <a:pt x="19025" y="2864981"/>
                    <a:pt x="19178" y="2896878"/>
                  </a:cubicBezTo>
                  <a:cubicBezTo>
                    <a:pt x="81943" y="2896418"/>
                    <a:pt x="108157" y="2895449"/>
                    <a:pt x="160916" y="2894760"/>
                  </a:cubicBezTo>
                  <a:cubicBezTo>
                    <a:pt x="166965" y="3107320"/>
                    <a:pt x="164821" y="3009971"/>
                    <a:pt x="169645" y="3359304"/>
                  </a:cubicBezTo>
                  <a:cubicBezTo>
                    <a:pt x="118979" y="3360045"/>
                    <a:pt x="85031" y="3361550"/>
                    <a:pt x="22394" y="3362213"/>
                  </a:cubicBezTo>
                  <a:cubicBezTo>
                    <a:pt x="22650" y="3391354"/>
                    <a:pt x="5523" y="3386914"/>
                    <a:pt x="106880" y="3384337"/>
                  </a:cubicBezTo>
                  <a:cubicBezTo>
                    <a:pt x="192872" y="3382245"/>
                    <a:pt x="169696" y="3311459"/>
                    <a:pt x="177251" y="3847121"/>
                  </a:cubicBezTo>
                  <a:cubicBezTo>
                    <a:pt x="114487" y="3846815"/>
                    <a:pt x="95854" y="3846304"/>
                    <a:pt x="28571" y="3846049"/>
                  </a:cubicBezTo>
                  <a:cubicBezTo>
                    <a:pt x="29056" y="3877410"/>
                    <a:pt x="14482" y="3869449"/>
                    <a:pt x="106549" y="3870342"/>
                  </a:cubicBezTo>
                  <a:cubicBezTo>
                    <a:pt x="195680" y="3871158"/>
                    <a:pt x="177634" y="3848601"/>
                    <a:pt x="178604" y="3981062"/>
                  </a:cubicBezTo>
                  <a:cubicBezTo>
                    <a:pt x="181718" y="4406948"/>
                    <a:pt x="217120" y="4335779"/>
                    <a:pt x="106651" y="4336060"/>
                  </a:cubicBezTo>
                  <a:cubicBezTo>
                    <a:pt x="26300" y="4336188"/>
                    <a:pt x="38475" y="4328303"/>
                    <a:pt x="39266" y="4359868"/>
                  </a:cubicBezTo>
                  <a:cubicBezTo>
                    <a:pt x="80003" y="4359817"/>
                    <a:pt x="117116" y="4359715"/>
                    <a:pt x="184577" y="4359638"/>
                  </a:cubicBezTo>
                  <a:cubicBezTo>
                    <a:pt x="196675" y="4916734"/>
                    <a:pt x="207779" y="4824846"/>
                    <a:pt x="106753" y="4823902"/>
                  </a:cubicBezTo>
                  <a:cubicBezTo>
                    <a:pt x="40746" y="4823290"/>
                    <a:pt x="51594" y="4817395"/>
                    <a:pt x="52462" y="4847149"/>
                  </a:cubicBezTo>
                  <a:cubicBezTo>
                    <a:pt x="104022" y="4847480"/>
                    <a:pt x="131639" y="4847965"/>
                    <a:pt x="189758" y="4848195"/>
                  </a:cubicBezTo>
                  <a:cubicBezTo>
                    <a:pt x="189784" y="4849165"/>
                    <a:pt x="195323" y="5076397"/>
                    <a:pt x="199994" y="5312816"/>
                  </a:cubicBezTo>
                  <a:cubicBezTo>
                    <a:pt x="138173" y="5312331"/>
                    <a:pt x="111602" y="5311208"/>
                    <a:pt x="63489" y="5310392"/>
                  </a:cubicBezTo>
                  <a:cubicBezTo>
                    <a:pt x="64025" y="5340375"/>
                    <a:pt x="55244" y="5333868"/>
                    <a:pt x="106446" y="5335016"/>
                  </a:cubicBezTo>
                  <a:cubicBezTo>
                    <a:pt x="226488" y="5337772"/>
                    <a:pt x="199917" y="5251166"/>
                    <a:pt x="208595" y="5800811"/>
                  </a:cubicBezTo>
                  <a:cubicBezTo>
                    <a:pt x="149430" y="5800684"/>
                    <a:pt x="126585" y="5800377"/>
                    <a:pt x="70457" y="5800071"/>
                  </a:cubicBezTo>
                  <a:cubicBezTo>
                    <a:pt x="70789" y="5829977"/>
                    <a:pt x="63514" y="5823751"/>
                    <a:pt x="106574" y="5824032"/>
                  </a:cubicBezTo>
                  <a:cubicBezTo>
                    <a:pt x="248516" y="5825002"/>
                    <a:pt x="203184" y="5753195"/>
                    <a:pt x="211097" y="6244712"/>
                  </a:cubicBezTo>
                  <a:cubicBezTo>
                    <a:pt x="211913" y="6297941"/>
                    <a:pt x="237336" y="6284621"/>
                    <a:pt x="74413" y="6284673"/>
                  </a:cubicBezTo>
                  <a:cubicBezTo>
                    <a:pt x="74592" y="6316263"/>
                    <a:pt x="49629" y="6308352"/>
                    <a:pt x="212092" y="6308327"/>
                  </a:cubicBezTo>
                  <a:cubicBezTo>
                    <a:pt x="212143" y="6310802"/>
                    <a:pt x="217605" y="6652276"/>
                    <a:pt x="220541" y="6776469"/>
                  </a:cubicBezTo>
                  <a:cubicBezTo>
                    <a:pt x="152135" y="6776112"/>
                    <a:pt x="116860" y="6774811"/>
                    <a:pt x="76328" y="6773943"/>
                  </a:cubicBezTo>
                  <a:cubicBezTo>
                    <a:pt x="76404" y="6802446"/>
                    <a:pt x="47332" y="6799308"/>
                    <a:pt x="221102" y="6800175"/>
                  </a:cubicBezTo>
                  <a:cubicBezTo>
                    <a:pt x="221153" y="6802446"/>
                    <a:pt x="230215" y="7260637"/>
                    <a:pt x="230240" y="7262500"/>
                  </a:cubicBezTo>
                  <a:cubicBezTo>
                    <a:pt x="155096" y="7262627"/>
                    <a:pt x="121684" y="7263189"/>
                    <a:pt x="77400" y="7263597"/>
                  </a:cubicBezTo>
                  <a:cubicBezTo>
                    <a:pt x="77451" y="7293401"/>
                    <a:pt x="71478" y="7287379"/>
                    <a:pt x="106778" y="7286997"/>
                  </a:cubicBezTo>
                  <a:cubicBezTo>
                    <a:pt x="244202" y="7285516"/>
                    <a:pt x="230623" y="7285134"/>
                    <a:pt x="230699" y="7289625"/>
                  </a:cubicBezTo>
                  <a:cubicBezTo>
                    <a:pt x="233201" y="7448955"/>
                    <a:pt x="237974" y="7610940"/>
                    <a:pt x="238536" y="7748275"/>
                  </a:cubicBezTo>
                  <a:cubicBezTo>
                    <a:pt x="47255" y="7748453"/>
                    <a:pt x="78625" y="7743529"/>
                    <a:pt x="78727" y="7773052"/>
                  </a:cubicBezTo>
                  <a:cubicBezTo>
                    <a:pt x="124416" y="7772644"/>
                    <a:pt x="157495" y="7772057"/>
                    <a:pt x="238612" y="7771955"/>
                  </a:cubicBezTo>
                  <a:cubicBezTo>
                    <a:pt x="238995" y="8063288"/>
                    <a:pt x="242645" y="8099344"/>
                    <a:pt x="245836" y="8234356"/>
                  </a:cubicBezTo>
                  <a:cubicBezTo>
                    <a:pt x="164132" y="8234433"/>
                    <a:pt x="130465" y="8235173"/>
                    <a:pt x="81381" y="8235836"/>
                  </a:cubicBezTo>
                  <a:cubicBezTo>
                    <a:pt x="81611" y="8264314"/>
                    <a:pt x="75153" y="8259644"/>
                    <a:pt x="106804" y="8259185"/>
                  </a:cubicBezTo>
                  <a:cubicBezTo>
                    <a:pt x="289176" y="8256480"/>
                    <a:pt x="242288" y="8172630"/>
                    <a:pt x="250251" y="8683207"/>
                  </a:cubicBezTo>
                  <a:cubicBezTo>
                    <a:pt x="251119" y="8738988"/>
                    <a:pt x="278405" y="8725056"/>
                    <a:pt x="106625" y="8725541"/>
                  </a:cubicBezTo>
                  <a:cubicBezTo>
                    <a:pt x="82351" y="8725592"/>
                    <a:pt x="86512" y="8719493"/>
                    <a:pt x="86946" y="8749323"/>
                  </a:cubicBezTo>
                  <a:cubicBezTo>
                    <a:pt x="129725" y="8749246"/>
                    <a:pt x="159844" y="8749068"/>
                    <a:pt x="251247" y="8749068"/>
                  </a:cubicBezTo>
                  <a:cubicBezTo>
                    <a:pt x="252548" y="8843125"/>
                    <a:pt x="253927" y="9021262"/>
                    <a:pt x="258215" y="9209861"/>
                  </a:cubicBezTo>
                  <a:cubicBezTo>
                    <a:pt x="178094" y="9209887"/>
                    <a:pt x="146418" y="9210652"/>
                    <a:pt x="95650" y="9211673"/>
                  </a:cubicBezTo>
                  <a:cubicBezTo>
                    <a:pt x="96441" y="9245101"/>
                    <a:pt x="70585" y="9233567"/>
                    <a:pt x="258700" y="9233542"/>
                  </a:cubicBezTo>
                  <a:cubicBezTo>
                    <a:pt x="258751" y="9235456"/>
                    <a:pt x="267787" y="9698801"/>
                    <a:pt x="267838" y="9700919"/>
                  </a:cubicBezTo>
                  <a:cubicBezTo>
                    <a:pt x="199968" y="9700995"/>
                    <a:pt x="161988" y="9700382"/>
                    <a:pt x="109535" y="9699183"/>
                  </a:cubicBezTo>
                  <a:cubicBezTo>
                    <a:pt x="110505" y="9728656"/>
                    <a:pt x="84368" y="9724624"/>
                    <a:pt x="259746" y="9724624"/>
                  </a:cubicBezTo>
                  <a:cubicBezTo>
                    <a:pt x="269777" y="9724624"/>
                    <a:pt x="268220" y="9723578"/>
                    <a:pt x="268272" y="9727916"/>
                  </a:cubicBezTo>
                  <a:cubicBezTo>
                    <a:pt x="276235" y="10244593"/>
                    <a:pt x="280983" y="10189016"/>
                    <a:pt x="259746" y="10189016"/>
                  </a:cubicBezTo>
                  <a:cubicBezTo>
                    <a:pt x="102771" y="10189016"/>
                    <a:pt x="125564" y="10182279"/>
                    <a:pt x="126585" y="10212874"/>
                  </a:cubicBezTo>
                  <a:cubicBezTo>
                    <a:pt x="166123" y="10212772"/>
                    <a:pt x="201729" y="10212721"/>
                    <a:pt x="275776" y="10212721"/>
                  </a:cubicBezTo>
                  <a:cubicBezTo>
                    <a:pt x="283254" y="10537456"/>
                    <a:pt x="281161" y="10540340"/>
                    <a:pt x="282412" y="10673005"/>
                  </a:cubicBezTo>
                  <a:cubicBezTo>
                    <a:pt x="221791" y="10672826"/>
                    <a:pt x="177838" y="10673259"/>
                    <a:pt x="141900" y="10673897"/>
                  </a:cubicBezTo>
                  <a:cubicBezTo>
                    <a:pt x="142946" y="10705080"/>
                    <a:pt x="122220" y="10696660"/>
                    <a:pt x="259772" y="10696660"/>
                  </a:cubicBezTo>
                  <a:cubicBezTo>
                    <a:pt x="291218" y="10696660"/>
                    <a:pt x="282080" y="10643201"/>
                    <a:pt x="289559" y="11121626"/>
                  </a:cubicBezTo>
                  <a:cubicBezTo>
                    <a:pt x="290376" y="11172252"/>
                    <a:pt x="298135" y="11163602"/>
                    <a:pt x="259772" y="11163602"/>
                  </a:cubicBezTo>
                  <a:cubicBezTo>
                    <a:pt x="137918" y="11163602"/>
                    <a:pt x="157853" y="11154365"/>
                    <a:pt x="158925" y="11186645"/>
                  </a:cubicBezTo>
                  <a:cubicBezTo>
                    <a:pt x="202061" y="11187283"/>
                    <a:pt x="247086" y="11187385"/>
                    <a:pt x="290656" y="11187257"/>
                  </a:cubicBezTo>
                  <a:cubicBezTo>
                    <a:pt x="299462" y="11724092"/>
                    <a:pt x="311995" y="11652440"/>
                    <a:pt x="259772" y="11652440"/>
                  </a:cubicBezTo>
                  <a:cubicBezTo>
                    <a:pt x="158338" y="11652440"/>
                    <a:pt x="174137" y="11644733"/>
                    <a:pt x="175158" y="11676171"/>
                  </a:cubicBezTo>
                  <a:cubicBezTo>
                    <a:pt x="218116" y="11676094"/>
                    <a:pt x="255765" y="11676119"/>
                    <a:pt x="296961" y="11676119"/>
                  </a:cubicBezTo>
                  <a:cubicBezTo>
                    <a:pt x="297293" y="11759358"/>
                    <a:pt x="299028" y="11860738"/>
                    <a:pt x="301019" y="11974138"/>
                  </a:cubicBezTo>
                  <a:cubicBezTo>
                    <a:pt x="333410" y="11973882"/>
                    <a:pt x="319244" y="12012490"/>
                    <a:pt x="317866" y="11676119"/>
                  </a:cubicBezTo>
                  <a:lnTo>
                    <a:pt x="721918" y="11676145"/>
                  </a:lnTo>
                  <a:cubicBezTo>
                    <a:pt x="723654" y="11799599"/>
                    <a:pt x="724751" y="11883730"/>
                    <a:pt x="727789" y="11970744"/>
                  </a:cubicBezTo>
                  <a:cubicBezTo>
                    <a:pt x="758418" y="11970489"/>
                    <a:pt x="747468" y="12010653"/>
                    <a:pt x="742848" y="11676145"/>
                  </a:cubicBezTo>
                  <a:cubicBezTo>
                    <a:pt x="1086994" y="11676171"/>
                    <a:pt x="993549" y="11673109"/>
                    <a:pt x="1148585" y="11672547"/>
                  </a:cubicBezTo>
                  <a:cubicBezTo>
                    <a:pt x="1151291" y="11784850"/>
                    <a:pt x="1151571" y="11846143"/>
                    <a:pt x="1154124" y="11967375"/>
                  </a:cubicBezTo>
                  <a:cubicBezTo>
                    <a:pt x="1182124" y="11967146"/>
                    <a:pt x="1175054" y="11990596"/>
                    <a:pt x="1172348" y="11818660"/>
                  </a:cubicBezTo>
                  <a:cubicBezTo>
                    <a:pt x="1169770" y="11655272"/>
                    <a:pt x="1166248" y="11672496"/>
                    <a:pt x="1177810" y="11672496"/>
                  </a:cubicBezTo>
                  <a:cubicBezTo>
                    <a:pt x="1326567" y="11672496"/>
                    <a:pt x="1329554" y="11675022"/>
                    <a:pt x="1483798" y="11675022"/>
                  </a:cubicBezTo>
                  <a:cubicBezTo>
                    <a:pt x="1598147" y="11675048"/>
                    <a:pt x="1572266" y="11646060"/>
                    <a:pt x="1574971" y="11819119"/>
                  </a:cubicBezTo>
                  <a:cubicBezTo>
                    <a:pt x="1577575" y="11986080"/>
                    <a:pt x="1572546" y="11964135"/>
                    <a:pt x="1599347" y="11963905"/>
                  </a:cubicBezTo>
                  <a:cubicBezTo>
                    <a:pt x="1596259" y="11873523"/>
                    <a:pt x="1594625" y="11758311"/>
                    <a:pt x="1594599" y="11675048"/>
                  </a:cubicBezTo>
                  <a:cubicBezTo>
                    <a:pt x="1765001" y="11675099"/>
                    <a:pt x="1845429" y="11675329"/>
                    <a:pt x="1943060" y="11674538"/>
                  </a:cubicBezTo>
                  <a:cubicBezTo>
                    <a:pt x="2012256" y="11673976"/>
                    <a:pt x="1997401" y="11645269"/>
                    <a:pt x="2000107" y="11819094"/>
                  </a:cubicBezTo>
                  <a:cubicBezTo>
                    <a:pt x="2002659" y="11982252"/>
                    <a:pt x="1995614" y="11960792"/>
                    <a:pt x="2023385" y="11960588"/>
                  </a:cubicBezTo>
                  <a:cubicBezTo>
                    <a:pt x="2021598" y="11859769"/>
                    <a:pt x="2020016" y="11757877"/>
                    <a:pt x="2018867" y="11674053"/>
                  </a:cubicBezTo>
                  <a:cubicBezTo>
                    <a:pt x="2140874" y="11673593"/>
                    <a:pt x="2238786" y="11674359"/>
                    <a:pt x="2425038" y="11674282"/>
                  </a:cubicBezTo>
                  <a:cubicBezTo>
                    <a:pt x="2425421" y="11763058"/>
                    <a:pt x="2427335" y="11878396"/>
                    <a:pt x="2429250" y="11957450"/>
                  </a:cubicBezTo>
                  <a:cubicBezTo>
                    <a:pt x="2461819" y="11957220"/>
                    <a:pt x="2447244" y="11994143"/>
                    <a:pt x="2445968" y="11674232"/>
                  </a:cubicBezTo>
                  <a:cubicBezTo>
                    <a:pt x="2447857" y="11674232"/>
                    <a:pt x="2847085" y="11672471"/>
                    <a:pt x="2849127" y="11672445"/>
                  </a:cubicBezTo>
                  <a:cubicBezTo>
                    <a:pt x="2851756" y="11812153"/>
                    <a:pt x="2851935" y="11855864"/>
                    <a:pt x="2854181" y="11954132"/>
                  </a:cubicBezTo>
                  <a:cubicBezTo>
                    <a:pt x="2883304" y="11953928"/>
                    <a:pt x="2875979" y="11994603"/>
                    <a:pt x="2870083" y="11672318"/>
                  </a:cubicBezTo>
                  <a:cubicBezTo>
                    <a:pt x="3155217" y="11670379"/>
                    <a:pt x="3131887" y="11674104"/>
                    <a:pt x="3276841" y="11674792"/>
                  </a:cubicBezTo>
                  <a:cubicBezTo>
                    <a:pt x="3279700" y="11762012"/>
                    <a:pt x="3281282" y="11868904"/>
                    <a:pt x="3281691" y="11950840"/>
                  </a:cubicBezTo>
                  <a:cubicBezTo>
                    <a:pt x="3308874" y="11950636"/>
                    <a:pt x="3303565" y="11972607"/>
                    <a:pt x="3301166" y="11818660"/>
                  </a:cubicBezTo>
                  <a:cubicBezTo>
                    <a:pt x="3298562" y="11653026"/>
                    <a:pt x="3289169" y="11674920"/>
                    <a:pt x="3320564" y="11674920"/>
                  </a:cubicBezTo>
                  <a:cubicBezTo>
                    <a:pt x="3595692" y="11675150"/>
                    <a:pt x="3642530" y="11675278"/>
                    <a:pt x="3701976" y="11675022"/>
                  </a:cubicBezTo>
                  <a:cubicBezTo>
                    <a:pt x="3703814" y="11790642"/>
                    <a:pt x="3705192" y="11868317"/>
                    <a:pt x="3705932" y="11947599"/>
                  </a:cubicBezTo>
                  <a:cubicBezTo>
                    <a:pt x="3733116" y="11947395"/>
                    <a:pt x="3727526" y="11969111"/>
                    <a:pt x="3725178" y="11818660"/>
                  </a:cubicBezTo>
                  <a:cubicBezTo>
                    <a:pt x="3722498" y="11649990"/>
                    <a:pt x="3703865" y="11675176"/>
                    <a:pt x="3779954" y="11674461"/>
                  </a:cubicBezTo>
                  <a:cubicBezTo>
                    <a:pt x="3926132" y="11673083"/>
                    <a:pt x="4009750" y="11673695"/>
                    <a:pt x="4085966" y="11674818"/>
                  </a:cubicBezTo>
                  <a:cubicBezTo>
                    <a:pt x="4139261" y="11675609"/>
                    <a:pt x="4125223" y="11648357"/>
                    <a:pt x="4127903" y="11819119"/>
                  </a:cubicBezTo>
                  <a:cubicBezTo>
                    <a:pt x="4130200" y="11965844"/>
                    <a:pt x="4124534" y="11944384"/>
                    <a:pt x="4151335" y="11944180"/>
                  </a:cubicBezTo>
                  <a:cubicBezTo>
                    <a:pt x="4149446" y="11871711"/>
                    <a:pt x="4147557" y="11762496"/>
                    <a:pt x="4147608" y="11675584"/>
                  </a:cubicBezTo>
                  <a:cubicBezTo>
                    <a:pt x="4383735" y="11677702"/>
                    <a:pt x="4365970" y="11671884"/>
                    <a:pt x="4550844" y="11671884"/>
                  </a:cubicBezTo>
                  <a:cubicBezTo>
                    <a:pt x="4551201" y="11757495"/>
                    <a:pt x="4552988" y="11867857"/>
                    <a:pt x="4554698" y="11941092"/>
                  </a:cubicBezTo>
                  <a:cubicBezTo>
                    <a:pt x="4586705" y="11940838"/>
                    <a:pt x="4573024" y="11978169"/>
                    <a:pt x="4571774" y="11671910"/>
                  </a:cubicBezTo>
                  <a:cubicBezTo>
                    <a:pt x="4611490" y="11671960"/>
                    <a:pt x="4445530" y="11671246"/>
                    <a:pt x="4978429" y="11673823"/>
                  </a:cubicBezTo>
                  <a:cubicBezTo>
                    <a:pt x="4979961" y="11749176"/>
                    <a:pt x="4981875" y="11860968"/>
                    <a:pt x="4982437" y="11937826"/>
                  </a:cubicBezTo>
                  <a:cubicBezTo>
                    <a:pt x="5009773" y="11937622"/>
                    <a:pt x="5004082" y="11958291"/>
                    <a:pt x="5001912" y="11818685"/>
                  </a:cubicBezTo>
                  <a:cubicBezTo>
                    <a:pt x="4999411" y="11657875"/>
                    <a:pt x="4996986" y="11673925"/>
                    <a:pt x="5004541" y="11673951"/>
                  </a:cubicBezTo>
                  <a:cubicBezTo>
                    <a:pt x="5485345" y="11676528"/>
                    <a:pt x="5402825" y="11629269"/>
                    <a:pt x="5405862" y="11819094"/>
                  </a:cubicBezTo>
                  <a:cubicBezTo>
                    <a:pt x="5407955" y="11953851"/>
                    <a:pt x="5401395" y="11934611"/>
                    <a:pt x="5428783" y="11934407"/>
                  </a:cubicBezTo>
                  <a:cubicBezTo>
                    <a:pt x="5426614" y="11822488"/>
                    <a:pt x="5426435" y="11781456"/>
                    <a:pt x="5424087" y="11672573"/>
                  </a:cubicBezTo>
                  <a:cubicBezTo>
                    <a:pt x="5616797" y="11672088"/>
                    <a:pt x="5607327" y="11675533"/>
                    <a:pt x="5828394" y="11675022"/>
                  </a:cubicBezTo>
                  <a:cubicBezTo>
                    <a:pt x="5830896" y="11788065"/>
                    <a:pt x="5830947" y="11828408"/>
                    <a:pt x="5833065" y="11931294"/>
                  </a:cubicBezTo>
                  <a:cubicBezTo>
                    <a:pt x="5860657" y="11931090"/>
                    <a:pt x="5854098" y="11949973"/>
                    <a:pt x="5851979" y="11818685"/>
                  </a:cubicBezTo>
                  <a:cubicBezTo>
                    <a:pt x="5849299" y="11646111"/>
                    <a:pt x="5829773" y="11675201"/>
                    <a:pt x="5923116" y="11674588"/>
                  </a:cubicBezTo>
                  <a:cubicBezTo>
                    <a:pt x="6013676" y="11673976"/>
                    <a:pt x="6087697" y="11673721"/>
                    <a:pt x="6229282" y="11674486"/>
                  </a:cubicBezTo>
                  <a:cubicBezTo>
                    <a:pt x="6263459" y="11674666"/>
                    <a:pt x="6253913" y="11648893"/>
                    <a:pt x="6256618" y="11819119"/>
                  </a:cubicBezTo>
                  <a:cubicBezTo>
                    <a:pt x="6258737" y="11949820"/>
                    <a:pt x="6251412" y="11928104"/>
                    <a:pt x="6279284" y="11927900"/>
                  </a:cubicBezTo>
                  <a:cubicBezTo>
                    <a:pt x="6277829" y="11838538"/>
                    <a:pt x="6276477" y="11760889"/>
                    <a:pt x="6275583" y="11674716"/>
                  </a:cubicBezTo>
                  <a:cubicBezTo>
                    <a:pt x="6570365" y="11675865"/>
                    <a:pt x="6490014" y="11672394"/>
                    <a:pt x="6679049" y="11672241"/>
                  </a:cubicBezTo>
                  <a:cubicBezTo>
                    <a:pt x="6682826" y="11964033"/>
                    <a:pt x="6674913" y="11924838"/>
                    <a:pt x="6704011" y="11924608"/>
                  </a:cubicBezTo>
                  <a:cubicBezTo>
                    <a:pt x="6702403" y="11849894"/>
                    <a:pt x="6700973" y="11747849"/>
                    <a:pt x="6700004" y="11672241"/>
                  </a:cubicBezTo>
                  <a:cubicBezTo>
                    <a:pt x="6833854" y="11672292"/>
                    <a:pt x="6807895" y="11673389"/>
                    <a:pt x="7104745" y="11673287"/>
                  </a:cubicBezTo>
                  <a:cubicBezTo>
                    <a:pt x="7109085" y="11959644"/>
                    <a:pt x="7099895" y="11921393"/>
                    <a:pt x="7129606" y="11921138"/>
                  </a:cubicBezTo>
                  <a:cubicBezTo>
                    <a:pt x="7128152" y="11844560"/>
                    <a:pt x="7127232" y="11778980"/>
                    <a:pt x="7125650" y="11673261"/>
                  </a:cubicBezTo>
                  <a:cubicBezTo>
                    <a:pt x="7326272" y="11673185"/>
                    <a:pt x="7372242" y="11673287"/>
                    <a:pt x="7454711" y="11672853"/>
                  </a:cubicBezTo>
                  <a:cubicBezTo>
                    <a:pt x="7549611" y="11672343"/>
                    <a:pt x="7527380" y="11643227"/>
                    <a:pt x="7530111" y="11819171"/>
                  </a:cubicBezTo>
                  <a:cubicBezTo>
                    <a:pt x="7531923" y="11935836"/>
                    <a:pt x="7525312" y="11917795"/>
                    <a:pt x="7552828" y="11917565"/>
                  </a:cubicBezTo>
                  <a:cubicBezTo>
                    <a:pt x="7546676" y="11633965"/>
                    <a:pt x="7532739" y="11672522"/>
                    <a:pt x="7607986" y="11672522"/>
                  </a:cubicBezTo>
                  <a:close/>
                  <a:moveTo>
                    <a:pt x="7501651" y="9728018"/>
                  </a:moveTo>
                  <a:cubicBezTo>
                    <a:pt x="7509793" y="10260975"/>
                    <a:pt x="7525133" y="10188174"/>
                    <a:pt x="7454737" y="10187689"/>
                  </a:cubicBezTo>
                  <a:cubicBezTo>
                    <a:pt x="7029219" y="10184805"/>
                    <a:pt x="7101836" y="10215936"/>
                    <a:pt x="7099666" y="10076076"/>
                  </a:cubicBezTo>
                  <a:cubicBezTo>
                    <a:pt x="7093055" y="9652920"/>
                    <a:pt x="7074371" y="9722557"/>
                    <a:pt x="7147959" y="9723961"/>
                  </a:cubicBezTo>
                  <a:cubicBezTo>
                    <a:pt x="7409303" y="9728885"/>
                    <a:pt x="7501523" y="9720822"/>
                    <a:pt x="7501651" y="9728018"/>
                  </a:cubicBezTo>
                  <a:close/>
                  <a:moveTo>
                    <a:pt x="7501191" y="9701251"/>
                  </a:moveTo>
                  <a:cubicBezTo>
                    <a:pt x="7152783" y="9702092"/>
                    <a:pt x="7281171" y="9701786"/>
                    <a:pt x="7094612" y="9699388"/>
                  </a:cubicBezTo>
                  <a:cubicBezTo>
                    <a:pt x="7092724" y="9565574"/>
                    <a:pt x="7094102" y="9397032"/>
                    <a:pt x="7088052" y="9233644"/>
                  </a:cubicBezTo>
                  <a:cubicBezTo>
                    <a:pt x="7442128" y="9233822"/>
                    <a:pt x="7338677" y="9233542"/>
                    <a:pt x="7492258" y="9235762"/>
                  </a:cubicBezTo>
                  <a:cubicBezTo>
                    <a:pt x="7493253" y="9459396"/>
                    <a:pt x="7498613" y="9553223"/>
                    <a:pt x="7501191" y="9701251"/>
                  </a:cubicBezTo>
                  <a:close/>
                  <a:moveTo>
                    <a:pt x="7492181" y="9212005"/>
                  </a:moveTo>
                  <a:cubicBezTo>
                    <a:pt x="7070338" y="9205676"/>
                    <a:pt x="7087389" y="9216062"/>
                    <a:pt x="7086980" y="9204783"/>
                  </a:cubicBezTo>
                  <a:cubicBezTo>
                    <a:pt x="7082283" y="9085489"/>
                    <a:pt x="7081007" y="8980154"/>
                    <a:pt x="7080472" y="8857083"/>
                  </a:cubicBezTo>
                  <a:cubicBezTo>
                    <a:pt x="7079910" y="8725413"/>
                    <a:pt x="7061482" y="8747562"/>
                    <a:pt x="7148111" y="8747332"/>
                  </a:cubicBezTo>
                  <a:cubicBezTo>
                    <a:pt x="7270935" y="8747000"/>
                    <a:pt x="7357284" y="8746796"/>
                    <a:pt x="7454533" y="8748353"/>
                  </a:cubicBezTo>
                  <a:cubicBezTo>
                    <a:pt x="7496163" y="8749042"/>
                    <a:pt x="7490037" y="8683743"/>
                    <a:pt x="7492181" y="9212005"/>
                  </a:cubicBezTo>
                  <a:close/>
                  <a:moveTo>
                    <a:pt x="3268443" y="9727610"/>
                  </a:moveTo>
                  <a:cubicBezTo>
                    <a:pt x="3268316" y="9720465"/>
                    <a:pt x="3221504" y="9718858"/>
                    <a:pt x="3672240" y="9721460"/>
                  </a:cubicBezTo>
                  <a:cubicBezTo>
                    <a:pt x="3675329" y="9900158"/>
                    <a:pt x="3672572" y="9979313"/>
                    <a:pt x="3677881" y="10187561"/>
                  </a:cubicBezTo>
                  <a:cubicBezTo>
                    <a:pt x="3450611" y="10187765"/>
                    <a:pt x="3398465" y="10190827"/>
                    <a:pt x="3271965" y="10189679"/>
                  </a:cubicBezTo>
                  <a:cubicBezTo>
                    <a:pt x="3266274" y="9870609"/>
                    <a:pt x="3271480" y="9922460"/>
                    <a:pt x="3268443" y="9727610"/>
                  </a:cubicBezTo>
                  <a:close/>
                  <a:moveTo>
                    <a:pt x="707063" y="9236935"/>
                  </a:moveTo>
                  <a:cubicBezTo>
                    <a:pt x="1120840" y="9236935"/>
                    <a:pt x="933669" y="9235762"/>
                    <a:pt x="1110375" y="9234485"/>
                  </a:cubicBezTo>
                  <a:cubicBezTo>
                    <a:pt x="1110732" y="9334157"/>
                    <a:pt x="1112264" y="9380317"/>
                    <a:pt x="1114255" y="9553887"/>
                  </a:cubicBezTo>
                  <a:cubicBezTo>
                    <a:pt x="1116475" y="9747360"/>
                    <a:pt x="1198307" y="9695483"/>
                    <a:pt x="718702" y="9698086"/>
                  </a:cubicBezTo>
                  <a:cubicBezTo>
                    <a:pt x="700784" y="9698188"/>
                    <a:pt x="720463" y="9682265"/>
                    <a:pt x="707063" y="9236935"/>
                  </a:cubicBezTo>
                  <a:close/>
                  <a:moveTo>
                    <a:pt x="685010" y="7772262"/>
                  </a:moveTo>
                  <a:cubicBezTo>
                    <a:pt x="859980" y="7774864"/>
                    <a:pt x="810998" y="7774379"/>
                    <a:pt x="1086382" y="7773511"/>
                  </a:cubicBezTo>
                  <a:cubicBezTo>
                    <a:pt x="1096362" y="8254821"/>
                    <a:pt x="1083395" y="7691269"/>
                    <a:pt x="1096362" y="8235071"/>
                  </a:cubicBezTo>
                  <a:cubicBezTo>
                    <a:pt x="951128" y="8236984"/>
                    <a:pt x="1040106" y="8239562"/>
                    <a:pt x="689808" y="8237877"/>
                  </a:cubicBezTo>
                  <a:cubicBezTo>
                    <a:pt x="688889" y="8061552"/>
                    <a:pt x="692692" y="8194013"/>
                    <a:pt x="685010" y="7772262"/>
                  </a:cubicBezTo>
                  <a:close/>
                  <a:moveTo>
                    <a:pt x="656346" y="5896144"/>
                  </a:moveTo>
                  <a:cubicBezTo>
                    <a:pt x="654814" y="5797341"/>
                    <a:pt x="589522" y="5825384"/>
                    <a:pt x="1024817" y="5822450"/>
                  </a:cubicBezTo>
                  <a:cubicBezTo>
                    <a:pt x="1073058" y="5822144"/>
                    <a:pt x="1054553" y="5758860"/>
                    <a:pt x="1062159" y="6244890"/>
                  </a:cubicBezTo>
                  <a:cubicBezTo>
                    <a:pt x="1062976" y="6295466"/>
                    <a:pt x="1118721" y="6289291"/>
                    <a:pt x="718804" y="6285004"/>
                  </a:cubicBezTo>
                  <a:cubicBezTo>
                    <a:pt x="633986" y="6284060"/>
                    <a:pt x="663390" y="6346476"/>
                    <a:pt x="656346" y="5896144"/>
                  </a:cubicBezTo>
                  <a:close/>
                  <a:moveTo>
                    <a:pt x="616706" y="3458746"/>
                  </a:moveTo>
                  <a:cubicBezTo>
                    <a:pt x="615251" y="3365658"/>
                    <a:pt x="540694" y="3381581"/>
                    <a:pt x="1019737" y="3385409"/>
                  </a:cubicBezTo>
                  <a:cubicBezTo>
                    <a:pt x="1028109" y="3883152"/>
                    <a:pt x="1027267" y="3849341"/>
                    <a:pt x="1024970" y="3849290"/>
                  </a:cubicBezTo>
                  <a:cubicBezTo>
                    <a:pt x="563079" y="3839976"/>
                    <a:pt x="620407" y="3877563"/>
                    <a:pt x="619284" y="3806905"/>
                  </a:cubicBezTo>
                  <a:cubicBezTo>
                    <a:pt x="616604" y="3629942"/>
                    <a:pt x="619463" y="3630937"/>
                    <a:pt x="616706" y="3458746"/>
                  </a:cubicBezTo>
                  <a:close/>
                  <a:moveTo>
                    <a:pt x="1005673" y="2408959"/>
                  </a:moveTo>
                  <a:cubicBezTo>
                    <a:pt x="1006209" y="2442259"/>
                    <a:pt x="1012106" y="2871641"/>
                    <a:pt x="1012106" y="2873453"/>
                  </a:cubicBezTo>
                  <a:cubicBezTo>
                    <a:pt x="528749" y="2864700"/>
                    <a:pt x="609176" y="2912137"/>
                    <a:pt x="606854" y="2762401"/>
                  </a:cubicBezTo>
                  <a:cubicBezTo>
                    <a:pt x="604122" y="2587862"/>
                    <a:pt x="601417" y="2588321"/>
                    <a:pt x="598686" y="2414496"/>
                  </a:cubicBezTo>
                  <a:cubicBezTo>
                    <a:pt x="598456" y="2400385"/>
                    <a:pt x="577500" y="2412021"/>
                    <a:pt x="1005673" y="2408959"/>
                  </a:cubicBezTo>
                  <a:close/>
                  <a:moveTo>
                    <a:pt x="598201" y="2384054"/>
                  </a:moveTo>
                  <a:cubicBezTo>
                    <a:pt x="594602" y="2158480"/>
                    <a:pt x="591488" y="2042223"/>
                    <a:pt x="591667" y="1922878"/>
                  </a:cubicBezTo>
                  <a:cubicBezTo>
                    <a:pt x="743843" y="1923005"/>
                    <a:pt x="735854" y="1924307"/>
                    <a:pt x="996076" y="1923822"/>
                  </a:cubicBezTo>
                  <a:cubicBezTo>
                    <a:pt x="996459" y="2153326"/>
                    <a:pt x="1002279" y="2217094"/>
                    <a:pt x="1005291" y="2385228"/>
                  </a:cubicBezTo>
                  <a:cubicBezTo>
                    <a:pt x="786980" y="2386861"/>
                    <a:pt x="735369" y="2384309"/>
                    <a:pt x="598201" y="2384054"/>
                  </a:cubicBezTo>
                  <a:close/>
                  <a:moveTo>
                    <a:pt x="1012361" y="2897158"/>
                  </a:moveTo>
                  <a:cubicBezTo>
                    <a:pt x="1014862" y="3137022"/>
                    <a:pt x="1016394" y="3191935"/>
                    <a:pt x="1019329" y="3361729"/>
                  </a:cubicBezTo>
                  <a:cubicBezTo>
                    <a:pt x="918533" y="3360937"/>
                    <a:pt x="818579" y="3361039"/>
                    <a:pt x="718676" y="3361576"/>
                  </a:cubicBezTo>
                  <a:cubicBezTo>
                    <a:pt x="587634" y="3362290"/>
                    <a:pt x="615021" y="3443129"/>
                    <a:pt x="609202" y="2936532"/>
                  </a:cubicBezTo>
                  <a:cubicBezTo>
                    <a:pt x="608589" y="2882690"/>
                    <a:pt x="543936" y="2888993"/>
                    <a:pt x="1012361" y="2897158"/>
                  </a:cubicBezTo>
                  <a:close/>
                  <a:moveTo>
                    <a:pt x="4410970" y="2762835"/>
                  </a:moveTo>
                  <a:cubicBezTo>
                    <a:pt x="4413241" y="2907978"/>
                    <a:pt x="4480958" y="2867124"/>
                    <a:pt x="4085992" y="2871871"/>
                  </a:cubicBezTo>
                  <a:cubicBezTo>
                    <a:pt x="3991245" y="2873019"/>
                    <a:pt x="4011741" y="2894326"/>
                    <a:pt x="4009674" y="2762375"/>
                  </a:cubicBezTo>
                  <a:cubicBezTo>
                    <a:pt x="4006942" y="2588142"/>
                    <a:pt x="4003854" y="2588015"/>
                    <a:pt x="4001149" y="2414471"/>
                  </a:cubicBezTo>
                  <a:cubicBezTo>
                    <a:pt x="4000945" y="2401508"/>
                    <a:pt x="3976109" y="2413909"/>
                    <a:pt x="4392337" y="2409419"/>
                  </a:cubicBezTo>
                  <a:cubicBezTo>
                    <a:pt x="4421639" y="2409112"/>
                    <a:pt x="4404818" y="2369841"/>
                    <a:pt x="4410970" y="2762835"/>
                  </a:cubicBezTo>
                  <a:close/>
                  <a:moveTo>
                    <a:pt x="4838071" y="2872075"/>
                  </a:moveTo>
                  <a:cubicBezTo>
                    <a:pt x="4713358" y="2872024"/>
                    <a:pt x="4867832" y="2871896"/>
                    <a:pt x="4434018" y="2871207"/>
                  </a:cubicBezTo>
                  <a:cubicBezTo>
                    <a:pt x="4427892" y="2628486"/>
                    <a:pt x="4433125" y="2609016"/>
                    <a:pt x="4429960" y="2409036"/>
                  </a:cubicBezTo>
                  <a:cubicBezTo>
                    <a:pt x="4671370" y="2406765"/>
                    <a:pt x="4834522" y="2412532"/>
                    <a:pt x="4834548" y="2414777"/>
                  </a:cubicBezTo>
                  <a:cubicBezTo>
                    <a:pt x="4837560" y="2606643"/>
                    <a:pt x="4831460" y="2636217"/>
                    <a:pt x="4838071" y="2872075"/>
                  </a:cubicBezTo>
                  <a:close/>
                  <a:moveTo>
                    <a:pt x="6532181" y="2385636"/>
                  </a:moveTo>
                  <a:cubicBezTo>
                    <a:pt x="6045020" y="2385815"/>
                    <a:pt x="6129455" y="2412965"/>
                    <a:pt x="6128001" y="2240493"/>
                  </a:cubicBezTo>
                  <a:cubicBezTo>
                    <a:pt x="6127235" y="2136306"/>
                    <a:pt x="6125397" y="2019053"/>
                    <a:pt x="6123278" y="1922087"/>
                  </a:cubicBezTo>
                  <a:cubicBezTo>
                    <a:pt x="6233646" y="1921525"/>
                    <a:pt x="6356904" y="1916039"/>
                    <a:pt x="6527024" y="1921092"/>
                  </a:cubicBezTo>
                  <a:cubicBezTo>
                    <a:pt x="6534248" y="2109716"/>
                    <a:pt x="6530522" y="2256926"/>
                    <a:pt x="6532181" y="2385636"/>
                  </a:cubicBezTo>
                  <a:close/>
                  <a:moveTo>
                    <a:pt x="6544228" y="3110994"/>
                  </a:moveTo>
                  <a:cubicBezTo>
                    <a:pt x="6548618" y="3395565"/>
                    <a:pt x="6553314" y="3360682"/>
                    <a:pt x="6535422" y="3361090"/>
                  </a:cubicBezTo>
                  <a:cubicBezTo>
                    <a:pt x="6428704" y="3363387"/>
                    <a:pt x="6337276" y="3363413"/>
                    <a:pt x="6229486" y="3361090"/>
                  </a:cubicBezTo>
                  <a:cubicBezTo>
                    <a:pt x="6111920" y="3358564"/>
                    <a:pt x="6152300" y="3434555"/>
                    <a:pt x="6137725" y="2936302"/>
                  </a:cubicBezTo>
                  <a:cubicBezTo>
                    <a:pt x="6136423" y="2891749"/>
                    <a:pt x="6071260" y="2891060"/>
                    <a:pt x="6535498" y="2896699"/>
                  </a:cubicBezTo>
                  <a:cubicBezTo>
                    <a:pt x="6548312" y="2896852"/>
                    <a:pt x="6540476" y="2871207"/>
                    <a:pt x="6544228" y="3110994"/>
                  </a:cubicBezTo>
                  <a:close/>
                  <a:moveTo>
                    <a:pt x="6994939" y="8236296"/>
                  </a:moveTo>
                  <a:cubicBezTo>
                    <a:pt x="6577869" y="8236296"/>
                    <a:pt x="6644641" y="8255332"/>
                    <a:pt x="6643850" y="8160432"/>
                  </a:cubicBezTo>
                  <a:cubicBezTo>
                    <a:pt x="6640123" y="7713341"/>
                    <a:pt x="6621823" y="7774992"/>
                    <a:pt x="6688722" y="7774992"/>
                  </a:cubicBezTo>
                  <a:cubicBezTo>
                    <a:pt x="7094919" y="7774992"/>
                    <a:pt x="7044124" y="7750520"/>
                    <a:pt x="7044533" y="7812221"/>
                  </a:cubicBezTo>
                  <a:cubicBezTo>
                    <a:pt x="7047060" y="8300217"/>
                    <a:pt x="7077051" y="8236296"/>
                    <a:pt x="6994939" y="8236296"/>
                  </a:cubicBezTo>
                  <a:close/>
                  <a:moveTo>
                    <a:pt x="7050633" y="8259899"/>
                  </a:moveTo>
                  <a:cubicBezTo>
                    <a:pt x="7054462" y="8505682"/>
                    <a:pt x="7056785" y="8602419"/>
                    <a:pt x="7058418" y="8723805"/>
                  </a:cubicBezTo>
                  <a:cubicBezTo>
                    <a:pt x="6803046" y="8724086"/>
                    <a:pt x="6819305" y="8725821"/>
                    <a:pt x="6653677" y="8725439"/>
                  </a:cubicBezTo>
                  <a:cubicBezTo>
                    <a:pt x="6648113" y="8414840"/>
                    <a:pt x="6647423" y="8461716"/>
                    <a:pt x="6644846" y="8259669"/>
                  </a:cubicBezTo>
                  <a:cubicBezTo>
                    <a:pt x="6770604" y="8259389"/>
                    <a:pt x="6932762" y="8260307"/>
                    <a:pt x="7050633" y="8259899"/>
                  </a:cubicBezTo>
                  <a:close/>
                  <a:moveTo>
                    <a:pt x="6994939" y="7747943"/>
                  </a:moveTo>
                  <a:cubicBezTo>
                    <a:pt x="6566945" y="7747943"/>
                    <a:pt x="6640660" y="7788312"/>
                    <a:pt x="6638311" y="7637734"/>
                  </a:cubicBezTo>
                  <a:cubicBezTo>
                    <a:pt x="6631700" y="7215420"/>
                    <a:pt x="6610694" y="7286129"/>
                    <a:pt x="6688722" y="7286129"/>
                  </a:cubicBezTo>
                  <a:cubicBezTo>
                    <a:pt x="7064774" y="7286129"/>
                    <a:pt x="7036034" y="7280107"/>
                    <a:pt x="7036161" y="7289778"/>
                  </a:cubicBezTo>
                  <a:cubicBezTo>
                    <a:pt x="7044380" y="7819494"/>
                    <a:pt x="7063727" y="7747943"/>
                    <a:pt x="6994939" y="7747943"/>
                  </a:cubicBezTo>
                  <a:close/>
                  <a:moveTo>
                    <a:pt x="6629301" y="7115111"/>
                  </a:moveTo>
                  <a:cubicBezTo>
                    <a:pt x="6626749" y="6992908"/>
                    <a:pt x="6625039" y="6879024"/>
                    <a:pt x="6624247" y="6797215"/>
                  </a:cubicBezTo>
                  <a:cubicBezTo>
                    <a:pt x="6710239" y="6797164"/>
                    <a:pt x="6642957" y="6797164"/>
                    <a:pt x="6994939" y="6797292"/>
                  </a:cubicBezTo>
                  <a:cubicBezTo>
                    <a:pt x="7040653" y="6797292"/>
                    <a:pt x="7026768" y="6725512"/>
                    <a:pt x="7035727" y="7260892"/>
                  </a:cubicBezTo>
                  <a:cubicBezTo>
                    <a:pt x="6551605" y="7259412"/>
                    <a:pt x="6633385" y="7309962"/>
                    <a:pt x="6629301" y="7115111"/>
                  </a:cubicBezTo>
                  <a:close/>
                  <a:moveTo>
                    <a:pt x="6994939" y="6773586"/>
                  </a:moveTo>
                  <a:cubicBezTo>
                    <a:pt x="6640277" y="6773459"/>
                    <a:pt x="6709346" y="6773484"/>
                    <a:pt x="6624018" y="6773509"/>
                  </a:cubicBezTo>
                  <a:cubicBezTo>
                    <a:pt x="6622077" y="6540408"/>
                    <a:pt x="6617585" y="6400955"/>
                    <a:pt x="6615875" y="6311440"/>
                  </a:cubicBezTo>
                  <a:cubicBezTo>
                    <a:pt x="6915456" y="6310522"/>
                    <a:pt x="6851619" y="6307332"/>
                    <a:pt x="7019673" y="6307842"/>
                  </a:cubicBezTo>
                  <a:cubicBezTo>
                    <a:pt x="7030290" y="6829035"/>
                    <a:pt x="7043359" y="6773586"/>
                    <a:pt x="6994939" y="6773586"/>
                  </a:cubicBezTo>
                  <a:close/>
                  <a:moveTo>
                    <a:pt x="5364359" y="7773665"/>
                  </a:moveTo>
                  <a:cubicBezTo>
                    <a:pt x="5824566" y="7777033"/>
                    <a:pt x="5765426" y="7749627"/>
                    <a:pt x="5767187" y="7811890"/>
                  </a:cubicBezTo>
                  <a:cubicBezTo>
                    <a:pt x="5772062" y="7985255"/>
                    <a:pt x="5774946" y="8236627"/>
                    <a:pt x="5769918" y="8236627"/>
                  </a:cubicBezTo>
                  <a:cubicBezTo>
                    <a:pt x="5617792" y="8236627"/>
                    <a:pt x="5613835" y="8238796"/>
                    <a:pt x="5463675" y="8238796"/>
                  </a:cubicBezTo>
                  <a:cubicBezTo>
                    <a:pt x="5331612" y="8238822"/>
                    <a:pt x="5375897" y="8322570"/>
                    <a:pt x="5364359" y="7773665"/>
                  </a:cubicBezTo>
                  <a:close/>
                  <a:moveTo>
                    <a:pt x="3662413" y="7771496"/>
                  </a:moveTo>
                  <a:cubicBezTo>
                    <a:pt x="4130583" y="7773461"/>
                    <a:pt x="4064704" y="7762386"/>
                    <a:pt x="4066312" y="7812579"/>
                  </a:cubicBezTo>
                  <a:cubicBezTo>
                    <a:pt x="4068992" y="7897781"/>
                    <a:pt x="4071239" y="7988904"/>
                    <a:pt x="4072311" y="8160585"/>
                  </a:cubicBezTo>
                  <a:cubicBezTo>
                    <a:pt x="4073000" y="8269749"/>
                    <a:pt x="4135688" y="8237775"/>
                    <a:pt x="3668233" y="8235121"/>
                  </a:cubicBezTo>
                  <a:cubicBezTo>
                    <a:pt x="3667467" y="8099190"/>
                    <a:pt x="3670377" y="8117537"/>
                    <a:pt x="3662413" y="7771496"/>
                  </a:cubicBezTo>
                  <a:close/>
                  <a:moveTo>
                    <a:pt x="1103202" y="7289293"/>
                  </a:moveTo>
                  <a:cubicBezTo>
                    <a:pt x="1103151" y="7286512"/>
                    <a:pt x="1071144" y="7283628"/>
                    <a:pt x="1483849" y="7283628"/>
                  </a:cubicBezTo>
                  <a:cubicBezTo>
                    <a:pt x="1511339" y="7283628"/>
                    <a:pt x="1504064" y="7229251"/>
                    <a:pt x="1510471" y="7638167"/>
                  </a:cubicBezTo>
                  <a:cubicBezTo>
                    <a:pt x="1512717" y="7783668"/>
                    <a:pt x="1582195" y="7749678"/>
                    <a:pt x="1177861" y="7749678"/>
                  </a:cubicBezTo>
                  <a:cubicBezTo>
                    <a:pt x="1073926" y="7749678"/>
                    <a:pt x="1111498" y="7819749"/>
                    <a:pt x="1103202" y="7289293"/>
                  </a:cubicBezTo>
                  <a:close/>
                  <a:moveTo>
                    <a:pt x="1454215" y="3871796"/>
                  </a:moveTo>
                  <a:cubicBezTo>
                    <a:pt x="1455287" y="3998414"/>
                    <a:pt x="1457737" y="4330268"/>
                    <a:pt x="1457814" y="4336035"/>
                  </a:cubicBezTo>
                  <a:cubicBezTo>
                    <a:pt x="1127093" y="4336315"/>
                    <a:pt x="1109660" y="4336239"/>
                    <a:pt x="1053736" y="4337004"/>
                  </a:cubicBezTo>
                  <a:cubicBezTo>
                    <a:pt x="1046870" y="3984762"/>
                    <a:pt x="1050009" y="4040517"/>
                    <a:pt x="1048044" y="3873455"/>
                  </a:cubicBezTo>
                  <a:cubicBezTo>
                    <a:pt x="1222759" y="3876696"/>
                    <a:pt x="1341371" y="3872102"/>
                    <a:pt x="1454215" y="3871796"/>
                  </a:cubicBezTo>
                  <a:close/>
                  <a:moveTo>
                    <a:pt x="1047763" y="3849749"/>
                  </a:moveTo>
                  <a:cubicBezTo>
                    <a:pt x="1040336" y="3289667"/>
                    <a:pt x="1000977" y="3386098"/>
                    <a:pt x="1177887" y="3386098"/>
                  </a:cubicBezTo>
                  <a:cubicBezTo>
                    <a:pt x="1321871" y="3386098"/>
                    <a:pt x="1326822" y="3384567"/>
                    <a:pt x="1444311" y="3384260"/>
                  </a:cubicBezTo>
                  <a:cubicBezTo>
                    <a:pt x="1453168" y="3814101"/>
                    <a:pt x="1452505" y="3720376"/>
                    <a:pt x="1453960" y="3848141"/>
                  </a:cubicBezTo>
                  <a:cubicBezTo>
                    <a:pt x="1329911" y="3848422"/>
                    <a:pt x="1221074" y="3852990"/>
                    <a:pt x="1047763" y="3849749"/>
                  </a:cubicBezTo>
                  <a:close/>
                  <a:moveTo>
                    <a:pt x="1458146" y="4359715"/>
                  </a:moveTo>
                  <a:cubicBezTo>
                    <a:pt x="1463148" y="4713973"/>
                    <a:pt x="1463761" y="4628643"/>
                    <a:pt x="1467156" y="4821580"/>
                  </a:cubicBezTo>
                  <a:cubicBezTo>
                    <a:pt x="1465344" y="4821580"/>
                    <a:pt x="1090211" y="4823545"/>
                    <a:pt x="1063589" y="4823928"/>
                  </a:cubicBezTo>
                  <a:cubicBezTo>
                    <a:pt x="1061393" y="4693432"/>
                    <a:pt x="1064201" y="4879964"/>
                    <a:pt x="1054221" y="4360684"/>
                  </a:cubicBezTo>
                  <a:cubicBezTo>
                    <a:pt x="1119257" y="4359843"/>
                    <a:pt x="1131279" y="4359996"/>
                    <a:pt x="1458146" y="4359715"/>
                  </a:cubicBezTo>
                  <a:close/>
                  <a:moveTo>
                    <a:pt x="2299943" y="3807314"/>
                  </a:moveTo>
                  <a:cubicBezTo>
                    <a:pt x="2300657" y="3853449"/>
                    <a:pt x="2358496" y="3859726"/>
                    <a:pt x="1943264" y="3848371"/>
                  </a:cubicBezTo>
                  <a:cubicBezTo>
                    <a:pt x="1883817" y="3846662"/>
                    <a:pt x="1898290" y="3913696"/>
                    <a:pt x="1891168" y="3458797"/>
                  </a:cubicBezTo>
                  <a:cubicBezTo>
                    <a:pt x="1889637" y="3360223"/>
                    <a:pt x="1826285" y="3386838"/>
                    <a:pt x="2249123" y="3385154"/>
                  </a:cubicBezTo>
                  <a:cubicBezTo>
                    <a:pt x="2320286" y="3384949"/>
                    <a:pt x="2292388" y="3323886"/>
                    <a:pt x="2299943" y="3807314"/>
                  </a:cubicBezTo>
                  <a:close/>
                  <a:moveTo>
                    <a:pt x="3161291" y="4336953"/>
                  </a:moveTo>
                  <a:cubicBezTo>
                    <a:pt x="2758566" y="4329375"/>
                    <a:pt x="2757622" y="4349533"/>
                    <a:pt x="2756882" y="4329196"/>
                  </a:cubicBezTo>
                  <a:cubicBezTo>
                    <a:pt x="2752517" y="4211689"/>
                    <a:pt x="2751062" y="4099284"/>
                    <a:pt x="2750424" y="3981087"/>
                  </a:cubicBezTo>
                  <a:cubicBezTo>
                    <a:pt x="2749709" y="3840410"/>
                    <a:pt x="2669511" y="3870546"/>
                    <a:pt x="3155063" y="3870137"/>
                  </a:cubicBezTo>
                  <a:cubicBezTo>
                    <a:pt x="3156212" y="3999358"/>
                    <a:pt x="3151847" y="4110869"/>
                    <a:pt x="3161291" y="4336953"/>
                  </a:cubicBezTo>
                  <a:close/>
                  <a:moveTo>
                    <a:pt x="3585023" y="4338484"/>
                  </a:moveTo>
                  <a:cubicBezTo>
                    <a:pt x="3307598" y="4338586"/>
                    <a:pt x="3269234" y="4338969"/>
                    <a:pt x="3182247" y="4337361"/>
                  </a:cubicBezTo>
                  <a:cubicBezTo>
                    <a:pt x="3172752" y="4110665"/>
                    <a:pt x="3177066" y="3992672"/>
                    <a:pt x="3175968" y="3870137"/>
                  </a:cubicBezTo>
                  <a:cubicBezTo>
                    <a:pt x="3664915" y="3869729"/>
                    <a:pt x="3581756" y="3846687"/>
                    <a:pt x="3581041" y="3981062"/>
                  </a:cubicBezTo>
                  <a:cubicBezTo>
                    <a:pt x="3580582" y="4069352"/>
                    <a:pt x="3580837" y="4096885"/>
                    <a:pt x="3585023" y="4338484"/>
                  </a:cubicBezTo>
                  <a:close/>
                  <a:moveTo>
                    <a:pt x="6535550" y="6288168"/>
                  </a:moveTo>
                  <a:cubicBezTo>
                    <a:pt x="6134433" y="6290873"/>
                    <a:pt x="6189106" y="6299778"/>
                    <a:pt x="6188238" y="6244431"/>
                  </a:cubicBezTo>
                  <a:cubicBezTo>
                    <a:pt x="6180606" y="5757355"/>
                    <a:pt x="6166849" y="5823879"/>
                    <a:pt x="6229537" y="5822144"/>
                  </a:cubicBezTo>
                  <a:cubicBezTo>
                    <a:pt x="6323850" y="5819694"/>
                    <a:pt x="6413849" y="5819107"/>
                    <a:pt x="6535371" y="5821888"/>
                  </a:cubicBezTo>
                  <a:cubicBezTo>
                    <a:pt x="6600739" y="5823394"/>
                    <a:pt x="6587773" y="5808007"/>
                    <a:pt x="6589151" y="5896527"/>
                  </a:cubicBezTo>
                  <a:cubicBezTo>
                    <a:pt x="6596324" y="6355636"/>
                    <a:pt x="6613527" y="6287658"/>
                    <a:pt x="6535550" y="6288168"/>
                  </a:cubicBezTo>
                  <a:close/>
                  <a:moveTo>
                    <a:pt x="6594971" y="6311542"/>
                  </a:moveTo>
                  <a:cubicBezTo>
                    <a:pt x="6597600" y="6453521"/>
                    <a:pt x="6600254" y="6485903"/>
                    <a:pt x="6603113" y="6773561"/>
                  </a:cubicBezTo>
                  <a:cubicBezTo>
                    <a:pt x="6152223" y="6773791"/>
                    <a:pt x="6198168" y="6778102"/>
                    <a:pt x="6198040" y="6766977"/>
                  </a:cubicBezTo>
                  <a:cubicBezTo>
                    <a:pt x="6192577" y="6243717"/>
                    <a:pt x="6169171" y="6311364"/>
                    <a:pt x="6229205" y="6311848"/>
                  </a:cubicBezTo>
                  <a:cubicBezTo>
                    <a:pt x="6395879" y="6313150"/>
                    <a:pt x="6533507" y="6311797"/>
                    <a:pt x="6594971" y="6311542"/>
                  </a:cubicBezTo>
                  <a:close/>
                  <a:moveTo>
                    <a:pt x="5340749" y="6310368"/>
                  </a:moveTo>
                  <a:cubicBezTo>
                    <a:pt x="5821911" y="6309960"/>
                    <a:pt x="5743755" y="6281917"/>
                    <a:pt x="5747329" y="6419098"/>
                  </a:cubicBezTo>
                  <a:cubicBezTo>
                    <a:pt x="5750443" y="6542602"/>
                    <a:pt x="5752510" y="6651383"/>
                    <a:pt x="5751642" y="6767360"/>
                  </a:cubicBezTo>
                  <a:cubicBezTo>
                    <a:pt x="5751540" y="6779302"/>
                    <a:pt x="5795442" y="6775678"/>
                    <a:pt x="5345267" y="6775934"/>
                  </a:cubicBezTo>
                  <a:cubicBezTo>
                    <a:pt x="5337789" y="6288296"/>
                    <a:pt x="5342944" y="6520913"/>
                    <a:pt x="5340749" y="6310368"/>
                  </a:cubicBezTo>
                  <a:close/>
                  <a:moveTo>
                    <a:pt x="4064500" y="6310215"/>
                  </a:moveTo>
                  <a:cubicBezTo>
                    <a:pt x="4279697" y="6313252"/>
                    <a:pt x="4366710" y="6310726"/>
                    <a:pt x="4469369" y="6310164"/>
                  </a:cubicBezTo>
                  <a:cubicBezTo>
                    <a:pt x="4475725" y="6747533"/>
                    <a:pt x="4475929" y="6773254"/>
                    <a:pt x="4475955" y="6776367"/>
                  </a:cubicBezTo>
                  <a:cubicBezTo>
                    <a:pt x="4023253" y="6776291"/>
                    <a:pt x="4069784" y="6781037"/>
                    <a:pt x="4069427" y="6766798"/>
                  </a:cubicBezTo>
                  <a:cubicBezTo>
                    <a:pt x="4062407" y="6474573"/>
                    <a:pt x="4065802" y="6444871"/>
                    <a:pt x="4064500" y="6310215"/>
                  </a:cubicBezTo>
                  <a:close/>
                  <a:moveTo>
                    <a:pt x="1945842" y="6799027"/>
                  </a:moveTo>
                  <a:cubicBezTo>
                    <a:pt x="2204328" y="6801808"/>
                    <a:pt x="2217371" y="6797522"/>
                    <a:pt x="2347061" y="6796603"/>
                  </a:cubicBezTo>
                  <a:cubicBezTo>
                    <a:pt x="2355178" y="7233155"/>
                    <a:pt x="2354999" y="7097709"/>
                    <a:pt x="2357960" y="7263393"/>
                  </a:cubicBezTo>
                  <a:cubicBezTo>
                    <a:pt x="2170431" y="7262908"/>
                    <a:pt x="2338051" y="7261734"/>
                    <a:pt x="1949696" y="7262015"/>
                  </a:cubicBezTo>
                  <a:cubicBezTo>
                    <a:pt x="1947297" y="7074870"/>
                    <a:pt x="1953193" y="7104955"/>
                    <a:pt x="1945842" y="6799027"/>
                  </a:cubicBezTo>
                  <a:close/>
                  <a:moveTo>
                    <a:pt x="2321792" y="5200182"/>
                  </a:moveTo>
                  <a:cubicBezTo>
                    <a:pt x="2323910" y="5335297"/>
                    <a:pt x="2343947" y="5312382"/>
                    <a:pt x="2248970" y="5313122"/>
                  </a:cubicBezTo>
                  <a:cubicBezTo>
                    <a:pt x="2113155" y="5314219"/>
                    <a:pt x="2025529" y="5313862"/>
                    <a:pt x="1943085" y="5312969"/>
                  </a:cubicBezTo>
                  <a:cubicBezTo>
                    <a:pt x="1912149" y="5312637"/>
                    <a:pt x="1923686" y="5368265"/>
                    <a:pt x="1915340" y="4851410"/>
                  </a:cubicBezTo>
                  <a:cubicBezTo>
                    <a:pt x="1915314" y="4849598"/>
                    <a:pt x="1882260" y="4838983"/>
                    <a:pt x="2248843" y="4847863"/>
                  </a:cubicBezTo>
                  <a:cubicBezTo>
                    <a:pt x="2349996" y="4850287"/>
                    <a:pt x="2315206" y="4778175"/>
                    <a:pt x="2321792" y="5200182"/>
                  </a:cubicBezTo>
                  <a:close/>
                  <a:moveTo>
                    <a:pt x="1942906" y="5336649"/>
                  </a:moveTo>
                  <a:cubicBezTo>
                    <a:pt x="2383740" y="5341395"/>
                    <a:pt x="2324191" y="5317843"/>
                    <a:pt x="2326029" y="5373981"/>
                  </a:cubicBezTo>
                  <a:cubicBezTo>
                    <a:pt x="2329653" y="5482430"/>
                    <a:pt x="2329475" y="5497052"/>
                    <a:pt x="2334324" y="5800735"/>
                  </a:cubicBezTo>
                  <a:cubicBezTo>
                    <a:pt x="1985456" y="5800173"/>
                    <a:pt x="2009985" y="5799892"/>
                    <a:pt x="1929149" y="5798667"/>
                  </a:cubicBezTo>
                  <a:cubicBezTo>
                    <a:pt x="1923227" y="5278674"/>
                    <a:pt x="1913017" y="5336343"/>
                    <a:pt x="1942906" y="5336649"/>
                  </a:cubicBezTo>
                  <a:close/>
                  <a:moveTo>
                    <a:pt x="1942855" y="5822654"/>
                  </a:moveTo>
                  <a:cubicBezTo>
                    <a:pt x="2403572" y="5830079"/>
                    <a:pt x="2334171" y="5792773"/>
                    <a:pt x="2335830" y="5896553"/>
                  </a:cubicBezTo>
                  <a:cubicBezTo>
                    <a:pt x="2343156" y="6364542"/>
                    <a:pt x="2362963" y="6285131"/>
                    <a:pt x="2249072" y="6284979"/>
                  </a:cubicBezTo>
                  <a:cubicBezTo>
                    <a:pt x="1871872" y="6283932"/>
                    <a:pt x="1934917" y="6306490"/>
                    <a:pt x="1933922" y="6244457"/>
                  </a:cubicBezTo>
                  <a:cubicBezTo>
                    <a:pt x="1926494" y="5770063"/>
                    <a:pt x="1925907" y="5822373"/>
                    <a:pt x="1942855" y="5822654"/>
                  </a:cubicBezTo>
                  <a:close/>
                  <a:moveTo>
                    <a:pt x="1943238" y="6310470"/>
                  </a:moveTo>
                  <a:cubicBezTo>
                    <a:pt x="2035739" y="6308098"/>
                    <a:pt x="2064045" y="6308429"/>
                    <a:pt x="2249072" y="6308658"/>
                  </a:cubicBezTo>
                  <a:cubicBezTo>
                    <a:pt x="2369701" y="6308990"/>
                    <a:pt x="2336238" y="6220828"/>
                    <a:pt x="2346499" y="6767334"/>
                  </a:cubicBezTo>
                  <a:cubicBezTo>
                    <a:pt x="2346525" y="6769222"/>
                    <a:pt x="2393056" y="6780144"/>
                    <a:pt x="1945255" y="6775296"/>
                  </a:cubicBezTo>
                  <a:cubicBezTo>
                    <a:pt x="1945229" y="6773509"/>
                    <a:pt x="1932850" y="6310726"/>
                    <a:pt x="1943238" y="6310470"/>
                  </a:cubicBezTo>
                  <a:close/>
                  <a:moveTo>
                    <a:pt x="2708232" y="5310902"/>
                  </a:moveTo>
                  <a:cubicBezTo>
                    <a:pt x="2271406" y="5310902"/>
                    <a:pt x="2345095" y="5346856"/>
                    <a:pt x="2342696" y="5199748"/>
                  </a:cubicBezTo>
                  <a:cubicBezTo>
                    <a:pt x="2340042" y="5030083"/>
                    <a:pt x="2343641" y="5024648"/>
                    <a:pt x="2340935" y="4851385"/>
                  </a:cubicBezTo>
                  <a:cubicBezTo>
                    <a:pt x="2340909" y="4849573"/>
                    <a:pt x="2746008" y="4844444"/>
                    <a:pt x="2746110" y="4851742"/>
                  </a:cubicBezTo>
                  <a:cubicBezTo>
                    <a:pt x="2754457" y="5384392"/>
                    <a:pt x="2764641" y="5310902"/>
                    <a:pt x="2708232" y="5310902"/>
                  </a:cubicBezTo>
                  <a:close/>
                  <a:moveTo>
                    <a:pt x="2751547" y="5334659"/>
                  </a:moveTo>
                  <a:cubicBezTo>
                    <a:pt x="2759996" y="5870244"/>
                    <a:pt x="2775897" y="5797928"/>
                    <a:pt x="2708232" y="5797928"/>
                  </a:cubicBezTo>
                  <a:cubicBezTo>
                    <a:pt x="2554856" y="5797928"/>
                    <a:pt x="2555264" y="5800811"/>
                    <a:pt x="2402168" y="5800811"/>
                  </a:cubicBezTo>
                  <a:cubicBezTo>
                    <a:pt x="2330904" y="5800811"/>
                    <a:pt x="2362222" y="5871341"/>
                    <a:pt x="2345785" y="5336292"/>
                  </a:cubicBezTo>
                  <a:cubicBezTo>
                    <a:pt x="2676020" y="5335322"/>
                    <a:pt x="2576960" y="5334250"/>
                    <a:pt x="2751547" y="5334659"/>
                  </a:cubicBezTo>
                  <a:close/>
                  <a:moveTo>
                    <a:pt x="2402168" y="5824491"/>
                  </a:moveTo>
                  <a:cubicBezTo>
                    <a:pt x="2555519" y="5824491"/>
                    <a:pt x="2555136" y="5821608"/>
                    <a:pt x="2708232" y="5821608"/>
                  </a:cubicBezTo>
                  <a:cubicBezTo>
                    <a:pt x="2773830" y="5821608"/>
                    <a:pt x="2756499" y="5747735"/>
                    <a:pt x="2765688" y="6288730"/>
                  </a:cubicBezTo>
                  <a:cubicBezTo>
                    <a:pt x="2592632" y="6290439"/>
                    <a:pt x="2589645" y="6285259"/>
                    <a:pt x="2361788" y="6285131"/>
                  </a:cubicBezTo>
                  <a:cubicBezTo>
                    <a:pt x="2354616" y="5750925"/>
                    <a:pt x="2341343" y="5824491"/>
                    <a:pt x="2402168" y="5824491"/>
                  </a:cubicBezTo>
                  <a:close/>
                  <a:moveTo>
                    <a:pt x="2402168" y="6308837"/>
                  </a:moveTo>
                  <a:cubicBezTo>
                    <a:pt x="2554192" y="6308837"/>
                    <a:pt x="2552763" y="6312691"/>
                    <a:pt x="2708232" y="6312691"/>
                  </a:cubicBezTo>
                  <a:cubicBezTo>
                    <a:pt x="2783836" y="6312691"/>
                    <a:pt x="2768010" y="6239149"/>
                    <a:pt x="2774060" y="6767206"/>
                  </a:cubicBezTo>
                  <a:cubicBezTo>
                    <a:pt x="2774162" y="6775959"/>
                    <a:pt x="2367583" y="6775653"/>
                    <a:pt x="2367429" y="6766850"/>
                  </a:cubicBezTo>
                  <a:cubicBezTo>
                    <a:pt x="2357398" y="6235627"/>
                    <a:pt x="2350787" y="6308837"/>
                    <a:pt x="2402168" y="6308837"/>
                  </a:cubicBezTo>
                  <a:close/>
                  <a:moveTo>
                    <a:pt x="2766913" y="4846128"/>
                  </a:moveTo>
                  <a:cubicBezTo>
                    <a:pt x="2847928" y="4846817"/>
                    <a:pt x="2990431" y="4852890"/>
                    <a:pt x="3168081" y="4847583"/>
                  </a:cubicBezTo>
                  <a:cubicBezTo>
                    <a:pt x="3170965" y="5027327"/>
                    <a:pt x="3175866" y="5144988"/>
                    <a:pt x="3176657" y="5312127"/>
                  </a:cubicBezTo>
                  <a:cubicBezTo>
                    <a:pt x="2839581" y="5312867"/>
                    <a:pt x="2925088" y="5311489"/>
                    <a:pt x="2772069" y="5311004"/>
                  </a:cubicBezTo>
                  <a:cubicBezTo>
                    <a:pt x="2767577" y="5025566"/>
                    <a:pt x="2769568" y="5009848"/>
                    <a:pt x="2766913" y="4846128"/>
                  </a:cubicBezTo>
                  <a:close/>
                  <a:moveTo>
                    <a:pt x="2772452" y="5334710"/>
                  </a:moveTo>
                  <a:cubicBezTo>
                    <a:pt x="2920723" y="5335246"/>
                    <a:pt x="2854666" y="5336522"/>
                    <a:pt x="3176759" y="5335832"/>
                  </a:cubicBezTo>
                  <a:cubicBezTo>
                    <a:pt x="3177397" y="5656076"/>
                    <a:pt x="3181737" y="5670494"/>
                    <a:pt x="3185284" y="5799433"/>
                  </a:cubicBezTo>
                  <a:cubicBezTo>
                    <a:pt x="2841572" y="5800224"/>
                    <a:pt x="2920060" y="5798770"/>
                    <a:pt x="2778807" y="5798081"/>
                  </a:cubicBezTo>
                  <a:cubicBezTo>
                    <a:pt x="2776434" y="5604455"/>
                    <a:pt x="2779752" y="5796983"/>
                    <a:pt x="2772452" y="5334710"/>
                  </a:cubicBezTo>
                  <a:close/>
                  <a:moveTo>
                    <a:pt x="3187326" y="5896553"/>
                  </a:moveTo>
                  <a:cubicBezTo>
                    <a:pt x="3194192" y="6345940"/>
                    <a:pt x="3204045" y="6286254"/>
                    <a:pt x="3167621" y="6285719"/>
                  </a:cubicBezTo>
                  <a:cubicBezTo>
                    <a:pt x="2730821" y="6278676"/>
                    <a:pt x="2786950" y="6313405"/>
                    <a:pt x="2785878" y="6244406"/>
                  </a:cubicBezTo>
                  <a:cubicBezTo>
                    <a:pt x="2780722" y="5927862"/>
                    <a:pt x="2779956" y="5885299"/>
                    <a:pt x="2779113" y="5821786"/>
                  </a:cubicBezTo>
                  <a:cubicBezTo>
                    <a:pt x="3257723" y="5824185"/>
                    <a:pt x="3185744" y="5796626"/>
                    <a:pt x="3187326" y="5896553"/>
                  </a:cubicBezTo>
                  <a:close/>
                  <a:moveTo>
                    <a:pt x="3188986" y="4846995"/>
                  </a:moveTo>
                  <a:cubicBezTo>
                    <a:pt x="3353593" y="4842606"/>
                    <a:pt x="3593191" y="4848578"/>
                    <a:pt x="3593242" y="4851869"/>
                  </a:cubicBezTo>
                  <a:cubicBezTo>
                    <a:pt x="3594646" y="4942278"/>
                    <a:pt x="3596815" y="5059020"/>
                    <a:pt x="3600925" y="5313122"/>
                  </a:cubicBezTo>
                  <a:cubicBezTo>
                    <a:pt x="3442035" y="5312969"/>
                    <a:pt x="3471465" y="5311566"/>
                    <a:pt x="3197613" y="5312076"/>
                  </a:cubicBezTo>
                  <a:cubicBezTo>
                    <a:pt x="3196592" y="5116102"/>
                    <a:pt x="3191155" y="5007781"/>
                    <a:pt x="3188986" y="4846995"/>
                  </a:cubicBezTo>
                  <a:close/>
                  <a:moveTo>
                    <a:pt x="2861634" y="6310470"/>
                  </a:moveTo>
                  <a:cubicBezTo>
                    <a:pt x="2965748" y="6307332"/>
                    <a:pt x="3063277" y="6307842"/>
                    <a:pt x="3167341" y="6309399"/>
                  </a:cubicBezTo>
                  <a:cubicBezTo>
                    <a:pt x="3202105" y="6309960"/>
                    <a:pt x="3195009" y="6290133"/>
                    <a:pt x="3193784" y="6418639"/>
                  </a:cubicBezTo>
                  <a:cubicBezTo>
                    <a:pt x="3189445" y="6827478"/>
                    <a:pt x="3219972" y="6773791"/>
                    <a:pt x="3167570" y="6773280"/>
                  </a:cubicBezTo>
                  <a:cubicBezTo>
                    <a:pt x="2763110" y="6769504"/>
                    <a:pt x="2795066" y="6777159"/>
                    <a:pt x="2794939" y="6766900"/>
                  </a:cubicBezTo>
                  <a:cubicBezTo>
                    <a:pt x="2788813" y="6231902"/>
                    <a:pt x="2759843" y="6313405"/>
                    <a:pt x="2861634" y="6310470"/>
                  </a:cubicBezTo>
                  <a:close/>
                  <a:moveTo>
                    <a:pt x="3197715" y="5374007"/>
                  </a:moveTo>
                  <a:cubicBezTo>
                    <a:pt x="3197715" y="5319017"/>
                    <a:pt x="3136022" y="5336420"/>
                    <a:pt x="3601308" y="5336802"/>
                  </a:cubicBezTo>
                  <a:cubicBezTo>
                    <a:pt x="3605953" y="5624920"/>
                    <a:pt x="3605953" y="5628900"/>
                    <a:pt x="3607995" y="5722524"/>
                  </a:cubicBezTo>
                  <a:cubicBezTo>
                    <a:pt x="3610088" y="5817703"/>
                    <a:pt x="3685972" y="5798336"/>
                    <a:pt x="3206189" y="5799382"/>
                  </a:cubicBezTo>
                  <a:cubicBezTo>
                    <a:pt x="3203790" y="5711832"/>
                    <a:pt x="3197715" y="5611905"/>
                    <a:pt x="3197715" y="5374007"/>
                  </a:cubicBezTo>
                  <a:close/>
                  <a:moveTo>
                    <a:pt x="3320538" y="5822960"/>
                  </a:moveTo>
                  <a:cubicBezTo>
                    <a:pt x="3475242" y="5822960"/>
                    <a:pt x="3469857" y="5820663"/>
                    <a:pt x="3610012" y="5820459"/>
                  </a:cubicBezTo>
                  <a:cubicBezTo>
                    <a:pt x="3611058" y="5876776"/>
                    <a:pt x="3611262" y="5894664"/>
                    <a:pt x="3616699" y="6244814"/>
                  </a:cubicBezTo>
                  <a:cubicBezTo>
                    <a:pt x="3617618" y="6303376"/>
                    <a:pt x="3662413" y="6286612"/>
                    <a:pt x="3320538" y="6286892"/>
                  </a:cubicBezTo>
                  <a:cubicBezTo>
                    <a:pt x="3193274" y="6286892"/>
                    <a:pt x="3214969" y="6296589"/>
                    <a:pt x="3214152" y="6244355"/>
                  </a:cubicBezTo>
                  <a:cubicBezTo>
                    <a:pt x="3206291" y="5737094"/>
                    <a:pt x="3175458" y="5822960"/>
                    <a:pt x="3320538" y="5822960"/>
                  </a:cubicBezTo>
                  <a:close/>
                  <a:moveTo>
                    <a:pt x="3614070" y="4848756"/>
                  </a:moveTo>
                  <a:cubicBezTo>
                    <a:pt x="4051738" y="4849471"/>
                    <a:pt x="4018505" y="4845592"/>
                    <a:pt x="4018607" y="4851869"/>
                  </a:cubicBezTo>
                  <a:cubicBezTo>
                    <a:pt x="4026954" y="5385234"/>
                    <a:pt x="4066568" y="5310239"/>
                    <a:pt x="3932947" y="5310239"/>
                  </a:cubicBezTo>
                  <a:cubicBezTo>
                    <a:pt x="3779852" y="5310239"/>
                    <a:pt x="3779622" y="5313122"/>
                    <a:pt x="3626705" y="5313122"/>
                  </a:cubicBezTo>
                  <a:cubicBezTo>
                    <a:pt x="3620094" y="5313122"/>
                    <a:pt x="3622136" y="5364871"/>
                    <a:pt x="3614070" y="4848756"/>
                  </a:cubicBezTo>
                  <a:close/>
                  <a:moveTo>
                    <a:pt x="3214663" y="6418945"/>
                  </a:moveTo>
                  <a:cubicBezTo>
                    <a:pt x="3216169" y="6276660"/>
                    <a:pt x="3129207" y="6310751"/>
                    <a:pt x="3617848" y="6310343"/>
                  </a:cubicBezTo>
                  <a:cubicBezTo>
                    <a:pt x="3620145" y="6430861"/>
                    <a:pt x="3625862" y="6575724"/>
                    <a:pt x="3625071" y="6767002"/>
                  </a:cubicBezTo>
                  <a:cubicBezTo>
                    <a:pt x="3625071" y="6768814"/>
                    <a:pt x="3672955" y="6776750"/>
                    <a:pt x="3219232" y="6773713"/>
                  </a:cubicBezTo>
                  <a:cubicBezTo>
                    <a:pt x="3215761" y="6654981"/>
                    <a:pt x="3213515" y="6538239"/>
                    <a:pt x="3214663" y="6418945"/>
                  </a:cubicBezTo>
                  <a:close/>
                  <a:moveTo>
                    <a:pt x="3622212" y="5336802"/>
                  </a:moveTo>
                  <a:cubicBezTo>
                    <a:pt x="3727245" y="5336802"/>
                    <a:pt x="3767727" y="5334199"/>
                    <a:pt x="4028562" y="5333868"/>
                  </a:cubicBezTo>
                  <a:cubicBezTo>
                    <a:pt x="4027796" y="5637372"/>
                    <a:pt x="4032595" y="5667534"/>
                    <a:pt x="4036015" y="5799586"/>
                  </a:cubicBezTo>
                  <a:cubicBezTo>
                    <a:pt x="3553603" y="5798208"/>
                    <a:pt x="3631044" y="5817805"/>
                    <a:pt x="3628925" y="5721937"/>
                  </a:cubicBezTo>
                  <a:cubicBezTo>
                    <a:pt x="3626449" y="5608410"/>
                    <a:pt x="3626705" y="5615657"/>
                    <a:pt x="3622212" y="5336802"/>
                  </a:cubicBezTo>
                  <a:close/>
                  <a:moveTo>
                    <a:pt x="4036602" y="5823292"/>
                  </a:moveTo>
                  <a:cubicBezTo>
                    <a:pt x="4038185" y="5892521"/>
                    <a:pt x="4043315" y="6284238"/>
                    <a:pt x="4043341" y="6286204"/>
                  </a:cubicBezTo>
                  <a:cubicBezTo>
                    <a:pt x="3579025" y="6280946"/>
                    <a:pt x="3638676" y="6310572"/>
                    <a:pt x="3637629" y="6244406"/>
                  </a:cubicBezTo>
                  <a:cubicBezTo>
                    <a:pt x="3632728" y="5928526"/>
                    <a:pt x="3632039" y="5881089"/>
                    <a:pt x="3630942" y="5820434"/>
                  </a:cubicBezTo>
                  <a:cubicBezTo>
                    <a:pt x="3774772" y="5820485"/>
                    <a:pt x="3689546" y="5822348"/>
                    <a:pt x="4036602" y="5823292"/>
                  </a:cubicBezTo>
                  <a:close/>
                  <a:moveTo>
                    <a:pt x="4043570" y="6309935"/>
                  </a:moveTo>
                  <a:cubicBezTo>
                    <a:pt x="4044821" y="6441553"/>
                    <a:pt x="4041426" y="6482075"/>
                    <a:pt x="4048726" y="6776521"/>
                  </a:cubicBezTo>
                  <a:cubicBezTo>
                    <a:pt x="3865971" y="6776801"/>
                    <a:pt x="3645924" y="6773663"/>
                    <a:pt x="3645950" y="6767130"/>
                  </a:cubicBezTo>
                  <a:cubicBezTo>
                    <a:pt x="3646741" y="6577102"/>
                    <a:pt x="3641202" y="6437037"/>
                    <a:pt x="3638752" y="6310292"/>
                  </a:cubicBezTo>
                  <a:cubicBezTo>
                    <a:pt x="3787024" y="6310266"/>
                    <a:pt x="3915539" y="6308378"/>
                    <a:pt x="4043570" y="6309935"/>
                  </a:cubicBezTo>
                  <a:close/>
                  <a:moveTo>
                    <a:pt x="3645873" y="6795276"/>
                  </a:moveTo>
                  <a:cubicBezTo>
                    <a:pt x="3804789" y="6795811"/>
                    <a:pt x="3730742" y="6800788"/>
                    <a:pt x="4049313" y="6800252"/>
                  </a:cubicBezTo>
                  <a:cubicBezTo>
                    <a:pt x="4049569" y="6811709"/>
                    <a:pt x="4058068" y="7260152"/>
                    <a:pt x="4058119" y="7263189"/>
                  </a:cubicBezTo>
                  <a:cubicBezTo>
                    <a:pt x="3772858" y="7264541"/>
                    <a:pt x="3815228" y="7260867"/>
                    <a:pt x="3654628" y="7260458"/>
                  </a:cubicBezTo>
                  <a:cubicBezTo>
                    <a:pt x="3652025" y="7112279"/>
                    <a:pt x="3645388" y="6987422"/>
                    <a:pt x="3645873" y="6795276"/>
                  </a:cubicBezTo>
                  <a:close/>
                  <a:moveTo>
                    <a:pt x="4057506" y="5823368"/>
                  </a:moveTo>
                  <a:cubicBezTo>
                    <a:pt x="4384271" y="5824491"/>
                    <a:pt x="4331691" y="5822986"/>
                    <a:pt x="4459492" y="5822016"/>
                  </a:cubicBezTo>
                  <a:cubicBezTo>
                    <a:pt x="4461661" y="6034091"/>
                    <a:pt x="4465668" y="6061370"/>
                    <a:pt x="4469012" y="6286458"/>
                  </a:cubicBezTo>
                  <a:cubicBezTo>
                    <a:pt x="4348920" y="6287071"/>
                    <a:pt x="4289677" y="6289572"/>
                    <a:pt x="4064219" y="6286484"/>
                  </a:cubicBezTo>
                  <a:cubicBezTo>
                    <a:pt x="4064194" y="6284468"/>
                    <a:pt x="4059242" y="5900635"/>
                    <a:pt x="4057506" y="5823368"/>
                  </a:cubicBezTo>
                  <a:close/>
                  <a:moveTo>
                    <a:pt x="4474142" y="5373599"/>
                  </a:moveTo>
                  <a:cubicBezTo>
                    <a:pt x="4472228" y="5316133"/>
                    <a:pt x="4414926" y="5335220"/>
                    <a:pt x="4851573" y="5335220"/>
                  </a:cubicBezTo>
                  <a:cubicBezTo>
                    <a:pt x="4895347" y="5335220"/>
                    <a:pt x="4870027" y="5278954"/>
                    <a:pt x="4883453" y="5722626"/>
                  </a:cubicBezTo>
                  <a:cubicBezTo>
                    <a:pt x="4886159" y="5812217"/>
                    <a:pt x="4955151" y="5798030"/>
                    <a:pt x="4545356" y="5798030"/>
                  </a:cubicBezTo>
                  <a:cubicBezTo>
                    <a:pt x="4450609" y="5798030"/>
                    <a:pt x="4490708" y="5869861"/>
                    <a:pt x="4474142" y="5373599"/>
                  </a:cubicBezTo>
                  <a:close/>
                  <a:moveTo>
                    <a:pt x="4545381" y="5821710"/>
                  </a:moveTo>
                  <a:cubicBezTo>
                    <a:pt x="4946983" y="5821710"/>
                    <a:pt x="4885929" y="5797494"/>
                    <a:pt x="4887486" y="5896553"/>
                  </a:cubicBezTo>
                  <a:cubicBezTo>
                    <a:pt x="4894530" y="6345633"/>
                    <a:pt x="4904051" y="6284570"/>
                    <a:pt x="4851598" y="6284570"/>
                  </a:cubicBezTo>
                  <a:cubicBezTo>
                    <a:pt x="4433406" y="6284570"/>
                    <a:pt x="4490223" y="6302203"/>
                    <a:pt x="4489304" y="6244406"/>
                  </a:cubicBezTo>
                  <a:cubicBezTo>
                    <a:pt x="4481519" y="5751664"/>
                    <a:pt x="4454974" y="5821710"/>
                    <a:pt x="4545381" y="5821710"/>
                  </a:cubicBezTo>
                  <a:close/>
                  <a:moveTo>
                    <a:pt x="4545381" y="6309960"/>
                  </a:moveTo>
                  <a:cubicBezTo>
                    <a:pt x="4697379" y="6309960"/>
                    <a:pt x="4705471" y="6308250"/>
                    <a:pt x="4851598" y="6308250"/>
                  </a:cubicBezTo>
                  <a:cubicBezTo>
                    <a:pt x="4908544" y="6308250"/>
                    <a:pt x="4891417" y="6242620"/>
                    <a:pt x="4899227" y="6772438"/>
                  </a:cubicBezTo>
                  <a:cubicBezTo>
                    <a:pt x="4731302" y="6771391"/>
                    <a:pt x="4703505" y="6776393"/>
                    <a:pt x="4496911" y="6776367"/>
                  </a:cubicBezTo>
                  <a:cubicBezTo>
                    <a:pt x="4489610" y="6244916"/>
                    <a:pt x="4468093" y="6309960"/>
                    <a:pt x="4545381" y="6309960"/>
                  </a:cubicBezTo>
                  <a:close/>
                  <a:moveTo>
                    <a:pt x="4890830" y="4851385"/>
                  </a:moveTo>
                  <a:cubicBezTo>
                    <a:pt x="4890753" y="4845847"/>
                    <a:pt x="5297332" y="4845056"/>
                    <a:pt x="5297434" y="4851793"/>
                  </a:cubicBezTo>
                  <a:cubicBezTo>
                    <a:pt x="5300472" y="5045955"/>
                    <a:pt x="5297102" y="4976905"/>
                    <a:pt x="5302616" y="5310494"/>
                  </a:cubicBezTo>
                  <a:cubicBezTo>
                    <a:pt x="5115113" y="5307509"/>
                    <a:pt x="5008855" y="5310979"/>
                    <a:pt x="4899865" y="5311413"/>
                  </a:cubicBezTo>
                  <a:cubicBezTo>
                    <a:pt x="4899687" y="5138787"/>
                    <a:pt x="4893408" y="5016099"/>
                    <a:pt x="4890830" y="4851385"/>
                  </a:cubicBezTo>
                  <a:close/>
                  <a:moveTo>
                    <a:pt x="4899584" y="5374109"/>
                  </a:moveTo>
                  <a:cubicBezTo>
                    <a:pt x="4899916" y="5330066"/>
                    <a:pt x="4838964" y="5326749"/>
                    <a:pt x="5302973" y="5334276"/>
                  </a:cubicBezTo>
                  <a:cubicBezTo>
                    <a:pt x="5310273" y="5763836"/>
                    <a:pt x="5307287" y="5621883"/>
                    <a:pt x="5309380" y="5799255"/>
                  </a:cubicBezTo>
                  <a:cubicBezTo>
                    <a:pt x="4841312" y="5791012"/>
                    <a:pt x="4907573" y="5828931"/>
                    <a:pt x="4904332" y="5721860"/>
                  </a:cubicBezTo>
                  <a:cubicBezTo>
                    <a:pt x="4899814" y="5572047"/>
                    <a:pt x="4898997" y="5468294"/>
                    <a:pt x="4899584" y="5374109"/>
                  </a:cubicBezTo>
                  <a:close/>
                  <a:moveTo>
                    <a:pt x="5309686" y="5822935"/>
                  </a:moveTo>
                  <a:cubicBezTo>
                    <a:pt x="5312800" y="6060884"/>
                    <a:pt x="5317165" y="6091710"/>
                    <a:pt x="5319564" y="6286714"/>
                  </a:cubicBezTo>
                  <a:cubicBezTo>
                    <a:pt x="5158683" y="6286841"/>
                    <a:pt x="5107634" y="6287249"/>
                    <a:pt x="5004694" y="6285719"/>
                  </a:cubicBezTo>
                  <a:cubicBezTo>
                    <a:pt x="4886082" y="6283958"/>
                    <a:pt x="4915537" y="6356453"/>
                    <a:pt x="4908339" y="5896144"/>
                  </a:cubicBezTo>
                  <a:cubicBezTo>
                    <a:pt x="4906859" y="5800556"/>
                    <a:pt x="4830413" y="5815177"/>
                    <a:pt x="5309686" y="5822935"/>
                  </a:cubicBezTo>
                  <a:close/>
                  <a:moveTo>
                    <a:pt x="5319845" y="6310394"/>
                  </a:moveTo>
                  <a:cubicBezTo>
                    <a:pt x="5322551" y="6577586"/>
                    <a:pt x="5316425" y="6259384"/>
                    <a:pt x="5324388" y="6775934"/>
                  </a:cubicBezTo>
                  <a:cubicBezTo>
                    <a:pt x="4886950" y="6776163"/>
                    <a:pt x="5124480" y="6774658"/>
                    <a:pt x="4920157" y="6772616"/>
                  </a:cubicBezTo>
                  <a:cubicBezTo>
                    <a:pt x="4918906" y="6672333"/>
                    <a:pt x="4919545" y="6720688"/>
                    <a:pt x="4913215" y="6308404"/>
                  </a:cubicBezTo>
                  <a:cubicBezTo>
                    <a:pt x="5084866" y="6309322"/>
                    <a:pt x="4926258" y="6310726"/>
                    <a:pt x="5319845" y="6310394"/>
                  </a:cubicBezTo>
                  <a:close/>
                  <a:moveTo>
                    <a:pt x="5323928" y="5334608"/>
                  </a:moveTo>
                  <a:cubicBezTo>
                    <a:pt x="5784696" y="5341906"/>
                    <a:pt x="5727573" y="5309499"/>
                    <a:pt x="5728798" y="5374262"/>
                  </a:cubicBezTo>
                  <a:cubicBezTo>
                    <a:pt x="5731197" y="5501288"/>
                    <a:pt x="5732882" y="5599581"/>
                    <a:pt x="5734030" y="5722422"/>
                  </a:cubicBezTo>
                  <a:cubicBezTo>
                    <a:pt x="5734822" y="5808160"/>
                    <a:pt x="5817240" y="5807190"/>
                    <a:pt x="5330335" y="5799586"/>
                  </a:cubicBezTo>
                  <a:cubicBezTo>
                    <a:pt x="5328702" y="5659674"/>
                    <a:pt x="5330463" y="5710046"/>
                    <a:pt x="5323928" y="5334608"/>
                  </a:cubicBezTo>
                  <a:close/>
                  <a:moveTo>
                    <a:pt x="5324771" y="6799614"/>
                  </a:moveTo>
                  <a:cubicBezTo>
                    <a:pt x="5327273" y="6961802"/>
                    <a:pt x="5327987" y="7016410"/>
                    <a:pt x="5330259" y="7115724"/>
                  </a:cubicBezTo>
                  <a:cubicBezTo>
                    <a:pt x="5334572" y="7311799"/>
                    <a:pt x="5405020" y="7253645"/>
                    <a:pt x="5004388" y="7262245"/>
                  </a:cubicBezTo>
                  <a:cubicBezTo>
                    <a:pt x="4908901" y="7264184"/>
                    <a:pt x="4927661" y="7352040"/>
                    <a:pt x="4920463" y="6796297"/>
                  </a:cubicBezTo>
                  <a:cubicBezTo>
                    <a:pt x="5078000" y="6797904"/>
                    <a:pt x="4927329" y="6799818"/>
                    <a:pt x="5324771" y="6799614"/>
                  </a:cubicBezTo>
                  <a:close/>
                  <a:moveTo>
                    <a:pt x="5331663" y="5896195"/>
                  </a:moveTo>
                  <a:cubicBezTo>
                    <a:pt x="5330208" y="5803006"/>
                    <a:pt x="5252128" y="5822960"/>
                    <a:pt x="5735153" y="5820970"/>
                  </a:cubicBezTo>
                  <a:cubicBezTo>
                    <a:pt x="5738395" y="6060349"/>
                    <a:pt x="5739544" y="6006124"/>
                    <a:pt x="5744495" y="6288526"/>
                  </a:cubicBezTo>
                  <a:cubicBezTo>
                    <a:pt x="5275943" y="6287735"/>
                    <a:pt x="5340800" y="6302228"/>
                    <a:pt x="5339907" y="6244406"/>
                  </a:cubicBezTo>
                  <a:cubicBezTo>
                    <a:pt x="5337176" y="6070249"/>
                    <a:pt x="5334343" y="6065988"/>
                    <a:pt x="5331663" y="5896195"/>
                  </a:cubicBezTo>
                  <a:close/>
                  <a:moveTo>
                    <a:pt x="5769918" y="5310290"/>
                  </a:moveTo>
                  <a:cubicBezTo>
                    <a:pt x="5741560" y="5310290"/>
                    <a:pt x="5748707" y="5327131"/>
                    <a:pt x="5746716" y="5199723"/>
                  </a:cubicBezTo>
                  <a:cubicBezTo>
                    <a:pt x="5740284" y="4795016"/>
                    <a:pt x="5729615" y="4848271"/>
                    <a:pt x="5769918" y="4848271"/>
                  </a:cubicBezTo>
                  <a:cubicBezTo>
                    <a:pt x="5923320" y="4848271"/>
                    <a:pt x="5922427" y="4847455"/>
                    <a:pt x="6076160" y="4847455"/>
                  </a:cubicBezTo>
                  <a:cubicBezTo>
                    <a:pt x="6178156" y="4847455"/>
                    <a:pt x="6147093" y="4777996"/>
                    <a:pt x="6153704" y="5200105"/>
                  </a:cubicBezTo>
                  <a:cubicBezTo>
                    <a:pt x="6156026" y="5348566"/>
                    <a:pt x="6232472" y="5310290"/>
                    <a:pt x="5769918" y="5310290"/>
                  </a:cubicBezTo>
                  <a:close/>
                  <a:moveTo>
                    <a:pt x="6155057" y="5335960"/>
                  </a:moveTo>
                  <a:cubicBezTo>
                    <a:pt x="6155618" y="5582510"/>
                    <a:pt x="6158323" y="5639566"/>
                    <a:pt x="6161489" y="5799969"/>
                  </a:cubicBezTo>
                  <a:cubicBezTo>
                    <a:pt x="5997290" y="5802444"/>
                    <a:pt x="5925362" y="5797085"/>
                    <a:pt x="5755777" y="5797213"/>
                  </a:cubicBezTo>
                  <a:cubicBezTo>
                    <a:pt x="5754450" y="5687258"/>
                    <a:pt x="5754986" y="5652759"/>
                    <a:pt x="5749013" y="5333995"/>
                  </a:cubicBezTo>
                  <a:cubicBezTo>
                    <a:pt x="5928322" y="5333817"/>
                    <a:pt x="5877324" y="5336088"/>
                    <a:pt x="6155057" y="5335960"/>
                  </a:cubicBezTo>
                  <a:close/>
                  <a:moveTo>
                    <a:pt x="5751463" y="6799410"/>
                  </a:moveTo>
                  <a:cubicBezTo>
                    <a:pt x="5750494" y="7002707"/>
                    <a:pt x="5758049" y="7106588"/>
                    <a:pt x="5760857" y="7259132"/>
                  </a:cubicBezTo>
                  <a:cubicBezTo>
                    <a:pt x="5579914" y="7259285"/>
                    <a:pt x="5596990" y="7264082"/>
                    <a:pt x="5354022" y="7261938"/>
                  </a:cubicBezTo>
                  <a:cubicBezTo>
                    <a:pt x="5351138" y="7085996"/>
                    <a:pt x="5351368" y="7170458"/>
                    <a:pt x="5345650" y="6799614"/>
                  </a:cubicBezTo>
                  <a:lnTo>
                    <a:pt x="5751463" y="6799410"/>
                  </a:lnTo>
                  <a:close/>
                  <a:moveTo>
                    <a:pt x="5757155" y="5896195"/>
                  </a:moveTo>
                  <a:cubicBezTo>
                    <a:pt x="5755496" y="5790400"/>
                    <a:pt x="5692324" y="5824236"/>
                    <a:pt x="6076160" y="5824236"/>
                  </a:cubicBezTo>
                  <a:cubicBezTo>
                    <a:pt x="6188213" y="5824236"/>
                    <a:pt x="6159523" y="5745821"/>
                    <a:pt x="6167334" y="6244865"/>
                  </a:cubicBezTo>
                  <a:cubicBezTo>
                    <a:pt x="6168227" y="6301820"/>
                    <a:pt x="6231553" y="6288551"/>
                    <a:pt x="5769918" y="6288551"/>
                  </a:cubicBezTo>
                  <a:cubicBezTo>
                    <a:pt x="5766089" y="6288551"/>
                    <a:pt x="5763996" y="6333947"/>
                    <a:pt x="5757155" y="5896195"/>
                  </a:cubicBezTo>
                  <a:close/>
                  <a:moveTo>
                    <a:pt x="5769918" y="6312231"/>
                  </a:moveTo>
                  <a:cubicBezTo>
                    <a:pt x="6246689" y="6312231"/>
                    <a:pt x="6167129" y="6277986"/>
                    <a:pt x="6171111" y="6419149"/>
                  </a:cubicBezTo>
                  <a:cubicBezTo>
                    <a:pt x="6174532" y="6545001"/>
                    <a:pt x="6175782" y="6640564"/>
                    <a:pt x="6177110" y="6767206"/>
                  </a:cubicBezTo>
                  <a:cubicBezTo>
                    <a:pt x="6177237" y="6778638"/>
                    <a:pt x="6215881" y="6775704"/>
                    <a:pt x="5772547" y="6775704"/>
                  </a:cubicBezTo>
                  <a:cubicBezTo>
                    <a:pt x="5775227" y="6430071"/>
                    <a:pt x="5758891" y="6312231"/>
                    <a:pt x="5769918" y="6312231"/>
                  </a:cubicBezTo>
                  <a:close/>
                  <a:moveTo>
                    <a:pt x="5772394" y="6799410"/>
                  </a:moveTo>
                  <a:cubicBezTo>
                    <a:pt x="5786559" y="6799410"/>
                    <a:pt x="6121926" y="6799078"/>
                    <a:pt x="6177441" y="6798669"/>
                  </a:cubicBezTo>
                  <a:cubicBezTo>
                    <a:pt x="6180122" y="7045066"/>
                    <a:pt x="6183083" y="7102250"/>
                    <a:pt x="6185736" y="7261479"/>
                  </a:cubicBezTo>
                  <a:cubicBezTo>
                    <a:pt x="5949125" y="7263316"/>
                    <a:pt x="5951805" y="7259310"/>
                    <a:pt x="5781761" y="7259157"/>
                  </a:cubicBezTo>
                  <a:cubicBezTo>
                    <a:pt x="5778800" y="7097249"/>
                    <a:pt x="5771424" y="6999339"/>
                    <a:pt x="5772394" y="6799410"/>
                  </a:cubicBezTo>
                  <a:close/>
                  <a:moveTo>
                    <a:pt x="6535830" y="5798183"/>
                  </a:moveTo>
                  <a:cubicBezTo>
                    <a:pt x="6124172" y="5788792"/>
                    <a:pt x="6183312" y="5833550"/>
                    <a:pt x="6180760" y="5721911"/>
                  </a:cubicBezTo>
                  <a:cubicBezTo>
                    <a:pt x="6178079" y="5605501"/>
                    <a:pt x="6176038" y="5489498"/>
                    <a:pt x="6176038" y="5374007"/>
                  </a:cubicBezTo>
                  <a:cubicBezTo>
                    <a:pt x="6176038" y="5316899"/>
                    <a:pt x="6116208" y="5339915"/>
                    <a:pt x="6580090" y="5333791"/>
                  </a:cubicBezTo>
                  <a:cubicBezTo>
                    <a:pt x="6586803" y="5872311"/>
                    <a:pt x="6608575" y="5799841"/>
                    <a:pt x="6535830" y="5798183"/>
                  </a:cubicBezTo>
                  <a:close/>
                  <a:moveTo>
                    <a:pt x="6535473" y="5310800"/>
                  </a:moveTo>
                  <a:cubicBezTo>
                    <a:pt x="6442947" y="5312433"/>
                    <a:pt x="6432762" y="5312127"/>
                    <a:pt x="6175884" y="5312254"/>
                  </a:cubicBezTo>
                  <a:cubicBezTo>
                    <a:pt x="6175680" y="5275152"/>
                    <a:pt x="6170754" y="4897188"/>
                    <a:pt x="6170014" y="4847353"/>
                  </a:cubicBezTo>
                  <a:cubicBezTo>
                    <a:pt x="6172617" y="4847353"/>
                    <a:pt x="6462091" y="4846766"/>
                    <a:pt x="6572483" y="4846256"/>
                  </a:cubicBezTo>
                  <a:cubicBezTo>
                    <a:pt x="6580881" y="5382198"/>
                    <a:pt x="6597140" y="5309728"/>
                    <a:pt x="6535473" y="5310800"/>
                  </a:cubicBezTo>
                  <a:close/>
                  <a:moveTo>
                    <a:pt x="6535550" y="4822754"/>
                  </a:moveTo>
                  <a:cubicBezTo>
                    <a:pt x="6394884" y="4823519"/>
                    <a:pt x="6366578" y="4822882"/>
                    <a:pt x="6229256" y="4823417"/>
                  </a:cubicBezTo>
                  <a:cubicBezTo>
                    <a:pt x="6147578" y="4823749"/>
                    <a:pt x="6170524" y="4897800"/>
                    <a:pt x="6161080" y="4359715"/>
                  </a:cubicBezTo>
                  <a:cubicBezTo>
                    <a:pt x="6285078" y="4360200"/>
                    <a:pt x="6262489" y="4361016"/>
                    <a:pt x="6563244" y="4360378"/>
                  </a:cubicBezTo>
                  <a:cubicBezTo>
                    <a:pt x="6566000" y="4886190"/>
                    <a:pt x="6594690" y="4822422"/>
                    <a:pt x="6535550" y="4822754"/>
                  </a:cubicBezTo>
                  <a:close/>
                  <a:moveTo>
                    <a:pt x="6535600" y="4336724"/>
                  </a:moveTo>
                  <a:cubicBezTo>
                    <a:pt x="6116514" y="4337872"/>
                    <a:pt x="6160672" y="4337566"/>
                    <a:pt x="6160518" y="4329043"/>
                  </a:cubicBezTo>
                  <a:cubicBezTo>
                    <a:pt x="6150896" y="3787410"/>
                    <a:pt x="6127490" y="3869040"/>
                    <a:pt x="6229103" y="3870827"/>
                  </a:cubicBezTo>
                  <a:cubicBezTo>
                    <a:pt x="6613757" y="3877538"/>
                    <a:pt x="6559057" y="3834464"/>
                    <a:pt x="6559645" y="3981878"/>
                  </a:cubicBezTo>
                  <a:cubicBezTo>
                    <a:pt x="6560946" y="4390897"/>
                    <a:pt x="6578712" y="4336596"/>
                    <a:pt x="6535600" y="4336724"/>
                  </a:cubicBezTo>
                  <a:close/>
                  <a:moveTo>
                    <a:pt x="6535677" y="3849239"/>
                  </a:moveTo>
                  <a:cubicBezTo>
                    <a:pt x="6092624" y="3844467"/>
                    <a:pt x="6152070" y="3862559"/>
                    <a:pt x="6151202" y="3806854"/>
                  </a:cubicBezTo>
                  <a:cubicBezTo>
                    <a:pt x="6143417" y="3306611"/>
                    <a:pt x="6118684" y="3382449"/>
                    <a:pt x="6229103" y="3384847"/>
                  </a:cubicBezTo>
                  <a:cubicBezTo>
                    <a:pt x="6612991" y="3393090"/>
                    <a:pt x="6547904" y="3350450"/>
                    <a:pt x="6549563" y="3459205"/>
                  </a:cubicBezTo>
                  <a:cubicBezTo>
                    <a:pt x="6556403" y="3895247"/>
                    <a:pt x="6572381" y="3849596"/>
                    <a:pt x="6535677" y="3849239"/>
                  </a:cubicBezTo>
                  <a:close/>
                  <a:moveTo>
                    <a:pt x="6076186" y="4823749"/>
                  </a:moveTo>
                  <a:cubicBezTo>
                    <a:pt x="5922784" y="4823749"/>
                    <a:pt x="5923677" y="4824566"/>
                    <a:pt x="5769943" y="4824566"/>
                  </a:cubicBezTo>
                  <a:cubicBezTo>
                    <a:pt x="5729053" y="4824566"/>
                    <a:pt x="5741535" y="4873151"/>
                    <a:pt x="5735638" y="4503276"/>
                  </a:cubicBezTo>
                  <a:cubicBezTo>
                    <a:pt x="5732984" y="4333815"/>
                    <a:pt x="5722110" y="4359740"/>
                    <a:pt x="5769943" y="4359740"/>
                  </a:cubicBezTo>
                  <a:cubicBezTo>
                    <a:pt x="6082133" y="4359587"/>
                    <a:pt x="6090173" y="4359536"/>
                    <a:pt x="6140150" y="4359664"/>
                  </a:cubicBezTo>
                  <a:cubicBezTo>
                    <a:pt x="6149849" y="4904027"/>
                    <a:pt x="6173179" y="4823749"/>
                    <a:pt x="6076186" y="4823749"/>
                  </a:cubicBezTo>
                  <a:close/>
                  <a:moveTo>
                    <a:pt x="6076186" y="4335907"/>
                  </a:moveTo>
                  <a:cubicBezTo>
                    <a:pt x="5731963" y="4336086"/>
                    <a:pt x="5769101" y="4336086"/>
                    <a:pt x="5733520" y="4336035"/>
                  </a:cubicBezTo>
                  <a:cubicBezTo>
                    <a:pt x="5732652" y="4254226"/>
                    <a:pt x="5727394" y="3872026"/>
                    <a:pt x="5727368" y="3870188"/>
                  </a:cubicBezTo>
                  <a:cubicBezTo>
                    <a:pt x="5729232" y="3870188"/>
                    <a:pt x="6071923" y="3869321"/>
                    <a:pt x="6131344" y="3869627"/>
                  </a:cubicBezTo>
                  <a:cubicBezTo>
                    <a:pt x="6140711" y="4410622"/>
                    <a:pt x="6167027" y="4335907"/>
                    <a:pt x="6076186" y="4335907"/>
                  </a:cubicBezTo>
                  <a:close/>
                  <a:moveTo>
                    <a:pt x="5727649" y="5310341"/>
                  </a:moveTo>
                  <a:cubicBezTo>
                    <a:pt x="5617486" y="5310596"/>
                    <a:pt x="5489353" y="5313530"/>
                    <a:pt x="5323546" y="5310851"/>
                  </a:cubicBezTo>
                  <a:cubicBezTo>
                    <a:pt x="5318109" y="4991552"/>
                    <a:pt x="5321529" y="5055753"/>
                    <a:pt x="5318339" y="4851385"/>
                  </a:cubicBezTo>
                  <a:cubicBezTo>
                    <a:pt x="5318211" y="4844086"/>
                    <a:pt x="5287888" y="4847072"/>
                    <a:pt x="5720247" y="4848195"/>
                  </a:cubicBezTo>
                  <a:cubicBezTo>
                    <a:pt x="5726858" y="5266094"/>
                    <a:pt x="5726679" y="5256576"/>
                    <a:pt x="5727649" y="5310341"/>
                  </a:cubicBezTo>
                  <a:close/>
                  <a:moveTo>
                    <a:pt x="5317879" y="4823494"/>
                  </a:moveTo>
                  <a:cubicBezTo>
                    <a:pt x="5310145" y="4332947"/>
                    <a:pt x="5308742" y="4358158"/>
                    <a:pt x="5310554" y="4358158"/>
                  </a:cubicBezTo>
                  <a:cubicBezTo>
                    <a:pt x="5469877" y="4358822"/>
                    <a:pt x="5476718" y="4358005"/>
                    <a:pt x="5616720" y="4359128"/>
                  </a:cubicBezTo>
                  <a:cubicBezTo>
                    <a:pt x="5743908" y="4360149"/>
                    <a:pt x="5711109" y="4275023"/>
                    <a:pt x="5719839" y="4824489"/>
                  </a:cubicBezTo>
                  <a:cubicBezTo>
                    <a:pt x="5625296" y="4824209"/>
                    <a:pt x="5522254" y="4822141"/>
                    <a:pt x="5317879" y="4823494"/>
                  </a:cubicBezTo>
                  <a:close/>
                  <a:moveTo>
                    <a:pt x="5309150" y="4328992"/>
                  </a:moveTo>
                  <a:cubicBezTo>
                    <a:pt x="5297689" y="3831122"/>
                    <a:pt x="5305321" y="3872000"/>
                    <a:pt x="5310554" y="3872000"/>
                  </a:cubicBezTo>
                  <a:cubicBezTo>
                    <a:pt x="5786840" y="3873965"/>
                    <a:pt x="5706056" y="3832806"/>
                    <a:pt x="5707919" y="3981291"/>
                  </a:cubicBezTo>
                  <a:cubicBezTo>
                    <a:pt x="5709757" y="4141720"/>
                    <a:pt x="5711058" y="4174969"/>
                    <a:pt x="5712513" y="4329502"/>
                  </a:cubicBezTo>
                  <a:cubicBezTo>
                    <a:pt x="5712590" y="4339046"/>
                    <a:pt x="5309329" y="4337566"/>
                    <a:pt x="5309150" y="4328992"/>
                  </a:cubicBezTo>
                  <a:close/>
                  <a:moveTo>
                    <a:pt x="5616669" y="3847504"/>
                  </a:moveTo>
                  <a:cubicBezTo>
                    <a:pt x="5245824" y="3852990"/>
                    <a:pt x="5303586" y="3862329"/>
                    <a:pt x="5302693" y="3806829"/>
                  </a:cubicBezTo>
                  <a:cubicBezTo>
                    <a:pt x="5295443" y="3332588"/>
                    <a:pt x="5288654" y="3384260"/>
                    <a:pt x="5310554" y="3384388"/>
                  </a:cubicBezTo>
                  <a:cubicBezTo>
                    <a:pt x="5771960" y="3387476"/>
                    <a:pt x="5700210" y="3361244"/>
                    <a:pt x="5701742" y="3459180"/>
                  </a:cubicBezTo>
                  <a:cubicBezTo>
                    <a:pt x="5704345" y="3625528"/>
                    <a:pt x="5702788" y="3633438"/>
                    <a:pt x="5705520" y="3807288"/>
                  </a:cubicBezTo>
                  <a:cubicBezTo>
                    <a:pt x="5706285" y="3857251"/>
                    <a:pt x="5723974" y="3845896"/>
                    <a:pt x="5616669" y="3847504"/>
                  </a:cubicBezTo>
                  <a:close/>
                  <a:moveTo>
                    <a:pt x="5296975" y="4823621"/>
                  </a:moveTo>
                  <a:cubicBezTo>
                    <a:pt x="5215833" y="4824055"/>
                    <a:pt x="5222367" y="4823979"/>
                    <a:pt x="4890421" y="4824132"/>
                  </a:cubicBezTo>
                  <a:cubicBezTo>
                    <a:pt x="4887690" y="4633262"/>
                    <a:pt x="4890983" y="4696341"/>
                    <a:pt x="4884933" y="4361603"/>
                  </a:cubicBezTo>
                  <a:cubicBezTo>
                    <a:pt x="5049668" y="4360914"/>
                    <a:pt x="4975903" y="4356755"/>
                    <a:pt x="5288909" y="4358082"/>
                  </a:cubicBezTo>
                  <a:cubicBezTo>
                    <a:pt x="5290415" y="4424351"/>
                    <a:pt x="5296745" y="4808949"/>
                    <a:pt x="5296975" y="4823621"/>
                  </a:cubicBezTo>
                  <a:close/>
                  <a:moveTo>
                    <a:pt x="4884500" y="4337872"/>
                  </a:moveTo>
                  <a:cubicBezTo>
                    <a:pt x="4876332" y="3867918"/>
                    <a:pt x="4878067" y="3992162"/>
                    <a:pt x="4875949" y="3873072"/>
                  </a:cubicBezTo>
                  <a:cubicBezTo>
                    <a:pt x="5041194" y="3872893"/>
                    <a:pt x="5031112" y="3870852"/>
                    <a:pt x="5282681" y="3871898"/>
                  </a:cubicBezTo>
                  <a:cubicBezTo>
                    <a:pt x="5283932" y="3984864"/>
                    <a:pt x="5282171" y="4075987"/>
                    <a:pt x="5288271" y="4329630"/>
                  </a:cubicBezTo>
                  <a:cubicBezTo>
                    <a:pt x="5288347" y="4334402"/>
                    <a:pt x="5323877" y="4335984"/>
                    <a:pt x="4884500" y="4337872"/>
                  </a:cubicBezTo>
                  <a:close/>
                  <a:moveTo>
                    <a:pt x="4875515" y="3849392"/>
                  </a:moveTo>
                  <a:cubicBezTo>
                    <a:pt x="4872222" y="3653392"/>
                    <a:pt x="4873983" y="3656557"/>
                    <a:pt x="4869746" y="3384235"/>
                  </a:cubicBezTo>
                  <a:cubicBezTo>
                    <a:pt x="5347233" y="3384158"/>
                    <a:pt x="5274207" y="3358794"/>
                    <a:pt x="5275764" y="3459180"/>
                  </a:cubicBezTo>
                  <a:cubicBezTo>
                    <a:pt x="5278163" y="3613687"/>
                    <a:pt x="5278904" y="3627518"/>
                    <a:pt x="5281762" y="3807237"/>
                  </a:cubicBezTo>
                  <a:cubicBezTo>
                    <a:pt x="5282656" y="3862457"/>
                    <a:pt x="5347513" y="3848882"/>
                    <a:pt x="4875515" y="3849392"/>
                  </a:cubicBezTo>
                  <a:close/>
                  <a:moveTo>
                    <a:pt x="4869874" y="4847812"/>
                  </a:moveTo>
                  <a:cubicBezTo>
                    <a:pt x="4872452" y="5018932"/>
                    <a:pt x="4878807" y="5136337"/>
                    <a:pt x="4878935" y="5311489"/>
                  </a:cubicBezTo>
                  <a:cubicBezTo>
                    <a:pt x="4744753" y="5311744"/>
                    <a:pt x="4691637" y="5309907"/>
                    <a:pt x="4472177" y="5309907"/>
                  </a:cubicBezTo>
                  <a:cubicBezTo>
                    <a:pt x="4466970" y="5119369"/>
                    <a:pt x="4469625" y="5018983"/>
                    <a:pt x="4466817" y="4847710"/>
                  </a:cubicBezTo>
                  <a:cubicBezTo>
                    <a:pt x="4519117" y="4848042"/>
                    <a:pt x="4530169" y="4847965"/>
                    <a:pt x="4869874" y="4847812"/>
                  </a:cubicBezTo>
                  <a:close/>
                  <a:moveTo>
                    <a:pt x="4545381" y="4824260"/>
                  </a:moveTo>
                  <a:cubicBezTo>
                    <a:pt x="4444789" y="4824260"/>
                    <a:pt x="4468247" y="4853043"/>
                    <a:pt x="4462937" y="4677126"/>
                  </a:cubicBezTo>
                  <a:cubicBezTo>
                    <a:pt x="4459798" y="4573372"/>
                    <a:pt x="4457526" y="4456809"/>
                    <a:pt x="4458062" y="4360914"/>
                  </a:cubicBezTo>
                  <a:cubicBezTo>
                    <a:pt x="4472075" y="4360991"/>
                    <a:pt x="4812571" y="4361731"/>
                    <a:pt x="4864003" y="4361654"/>
                  </a:cubicBezTo>
                  <a:cubicBezTo>
                    <a:pt x="4870001" y="4694656"/>
                    <a:pt x="4866888" y="4641044"/>
                    <a:pt x="4869517" y="4824132"/>
                  </a:cubicBezTo>
                  <a:lnTo>
                    <a:pt x="4545381" y="4824260"/>
                  </a:lnTo>
                  <a:close/>
                  <a:moveTo>
                    <a:pt x="4458981" y="5722269"/>
                  </a:moveTo>
                  <a:cubicBezTo>
                    <a:pt x="4459083" y="5815968"/>
                    <a:pt x="4532032" y="5801577"/>
                    <a:pt x="4086145" y="5799790"/>
                  </a:cubicBezTo>
                  <a:cubicBezTo>
                    <a:pt x="4056358" y="5799663"/>
                    <a:pt x="4046148" y="5867411"/>
                    <a:pt x="4049313" y="5374466"/>
                  </a:cubicBezTo>
                  <a:cubicBezTo>
                    <a:pt x="4049645" y="5320140"/>
                    <a:pt x="3985196" y="5333613"/>
                    <a:pt x="4451962" y="5333613"/>
                  </a:cubicBezTo>
                  <a:cubicBezTo>
                    <a:pt x="4455484" y="5450508"/>
                    <a:pt x="4458777" y="5537497"/>
                    <a:pt x="4458981" y="5722269"/>
                  </a:cubicBezTo>
                  <a:close/>
                  <a:moveTo>
                    <a:pt x="4049492" y="5310137"/>
                  </a:moveTo>
                  <a:cubicBezTo>
                    <a:pt x="4049160" y="5092728"/>
                    <a:pt x="4041630" y="5019162"/>
                    <a:pt x="4039461" y="4848042"/>
                  </a:cubicBezTo>
                  <a:cubicBezTo>
                    <a:pt x="4230562" y="4845643"/>
                    <a:pt x="4150773" y="4845056"/>
                    <a:pt x="4445887" y="4847557"/>
                  </a:cubicBezTo>
                  <a:cubicBezTo>
                    <a:pt x="4448873" y="5030619"/>
                    <a:pt x="4445862" y="5111917"/>
                    <a:pt x="4451222" y="5309907"/>
                  </a:cubicBezTo>
                  <a:cubicBezTo>
                    <a:pt x="4088799" y="5309932"/>
                    <a:pt x="4197355" y="5309907"/>
                    <a:pt x="4049492" y="5310137"/>
                  </a:cubicBezTo>
                  <a:close/>
                  <a:moveTo>
                    <a:pt x="4392388" y="4823264"/>
                  </a:moveTo>
                  <a:cubicBezTo>
                    <a:pt x="4294272" y="4821937"/>
                    <a:pt x="4186482" y="4821810"/>
                    <a:pt x="4085966" y="4823570"/>
                  </a:cubicBezTo>
                  <a:cubicBezTo>
                    <a:pt x="4008729" y="4824923"/>
                    <a:pt x="4051355" y="4883332"/>
                    <a:pt x="4034075" y="4359740"/>
                  </a:cubicBezTo>
                  <a:cubicBezTo>
                    <a:pt x="4377711" y="4358949"/>
                    <a:pt x="4278115" y="4359383"/>
                    <a:pt x="4437158" y="4360735"/>
                  </a:cubicBezTo>
                  <a:cubicBezTo>
                    <a:pt x="4434299" y="4882898"/>
                    <a:pt x="4480728" y="4824336"/>
                    <a:pt x="4392388" y="4823264"/>
                  </a:cubicBezTo>
                  <a:close/>
                  <a:moveTo>
                    <a:pt x="4437362" y="4329196"/>
                  </a:moveTo>
                  <a:cubicBezTo>
                    <a:pt x="4437260" y="4342134"/>
                    <a:pt x="4478507" y="4334325"/>
                    <a:pt x="4086043" y="4335881"/>
                  </a:cubicBezTo>
                  <a:cubicBezTo>
                    <a:pt x="4013783" y="4336086"/>
                    <a:pt x="4031676" y="4407636"/>
                    <a:pt x="4025984" y="3977974"/>
                  </a:cubicBezTo>
                  <a:cubicBezTo>
                    <a:pt x="4024376" y="3851025"/>
                    <a:pt x="4008602" y="3871668"/>
                    <a:pt x="4085941" y="3872817"/>
                  </a:cubicBezTo>
                  <a:cubicBezTo>
                    <a:pt x="4181581" y="3874348"/>
                    <a:pt x="4217213" y="3873991"/>
                    <a:pt x="4432257" y="3874042"/>
                  </a:cubicBezTo>
                  <a:cubicBezTo>
                    <a:pt x="4437592" y="4211459"/>
                    <a:pt x="4438255" y="4222074"/>
                    <a:pt x="4437362" y="4329196"/>
                  </a:cubicBezTo>
                  <a:close/>
                  <a:moveTo>
                    <a:pt x="4024171" y="3848320"/>
                  </a:moveTo>
                  <a:cubicBezTo>
                    <a:pt x="4021160" y="3652449"/>
                    <a:pt x="4020368" y="3626676"/>
                    <a:pt x="4016642" y="3383470"/>
                  </a:cubicBezTo>
                  <a:cubicBezTo>
                    <a:pt x="4129766" y="3382729"/>
                    <a:pt x="4165807" y="3380458"/>
                    <a:pt x="4423042" y="3383138"/>
                  </a:cubicBezTo>
                  <a:cubicBezTo>
                    <a:pt x="4428505" y="3740024"/>
                    <a:pt x="4426744" y="3526648"/>
                    <a:pt x="4431874" y="3850362"/>
                  </a:cubicBezTo>
                  <a:cubicBezTo>
                    <a:pt x="4015799" y="3850285"/>
                    <a:pt x="4194471" y="3849902"/>
                    <a:pt x="4024171" y="3848320"/>
                  </a:cubicBezTo>
                  <a:close/>
                  <a:moveTo>
                    <a:pt x="4017535" y="4677509"/>
                  </a:moveTo>
                  <a:cubicBezTo>
                    <a:pt x="4016923" y="4866338"/>
                    <a:pt x="4103451" y="4825816"/>
                    <a:pt x="3613713" y="4825050"/>
                  </a:cubicBezTo>
                  <a:cubicBezTo>
                    <a:pt x="3608735" y="4507843"/>
                    <a:pt x="3607561" y="4430806"/>
                    <a:pt x="3606387" y="4362164"/>
                  </a:cubicBezTo>
                  <a:cubicBezTo>
                    <a:pt x="3794834" y="4362113"/>
                    <a:pt x="3708255" y="4360302"/>
                    <a:pt x="4013094" y="4359791"/>
                  </a:cubicBezTo>
                  <a:cubicBezTo>
                    <a:pt x="4015902" y="4443769"/>
                    <a:pt x="4017918" y="4554591"/>
                    <a:pt x="4017535" y="4677509"/>
                  </a:cubicBezTo>
                  <a:close/>
                  <a:moveTo>
                    <a:pt x="3932947" y="4336162"/>
                  </a:moveTo>
                  <a:cubicBezTo>
                    <a:pt x="3569785" y="4336162"/>
                    <a:pt x="3606106" y="4345935"/>
                    <a:pt x="3605800" y="4329119"/>
                  </a:cubicBezTo>
                  <a:cubicBezTo>
                    <a:pt x="3596637" y="3811932"/>
                    <a:pt x="3596407" y="3873429"/>
                    <a:pt x="3626705" y="3873429"/>
                  </a:cubicBezTo>
                  <a:cubicBezTo>
                    <a:pt x="4080300" y="3873429"/>
                    <a:pt x="4003242" y="3838266"/>
                    <a:pt x="4005054" y="3978382"/>
                  </a:cubicBezTo>
                  <a:cubicBezTo>
                    <a:pt x="4007274" y="4146006"/>
                    <a:pt x="4008397" y="4226616"/>
                    <a:pt x="4012048" y="4329834"/>
                  </a:cubicBezTo>
                  <a:cubicBezTo>
                    <a:pt x="4012354" y="4338178"/>
                    <a:pt x="4024248" y="4336162"/>
                    <a:pt x="3932947" y="4336162"/>
                  </a:cubicBezTo>
                  <a:close/>
                  <a:moveTo>
                    <a:pt x="3932947" y="3847963"/>
                  </a:moveTo>
                  <a:cubicBezTo>
                    <a:pt x="3548319" y="3847963"/>
                    <a:pt x="3601997" y="3866386"/>
                    <a:pt x="3601027" y="3806803"/>
                  </a:cubicBezTo>
                  <a:cubicBezTo>
                    <a:pt x="3593421" y="3320926"/>
                    <a:pt x="3573793" y="3383546"/>
                    <a:pt x="3626679" y="3383546"/>
                  </a:cubicBezTo>
                  <a:cubicBezTo>
                    <a:pt x="3899357" y="3383674"/>
                    <a:pt x="3944714" y="3383801"/>
                    <a:pt x="3995737" y="3383572"/>
                  </a:cubicBezTo>
                  <a:cubicBezTo>
                    <a:pt x="4004007" y="3924974"/>
                    <a:pt x="4032544" y="3847963"/>
                    <a:pt x="3932947" y="3847963"/>
                  </a:cubicBezTo>
                  <a:close/>
                  <a:moveTo>
                    <a:pt x="3592808" y="4824999"/>
                  </a:moveTo>
                  <a:cubicBezTo>
                    <a:pt x="3476978" y="4824540"/>
                    <a:pt x="3354154" y="4819028"/>
                    <a:pt x="3188628" y="4823264"/>
                  </a:cubicBezTo>
                  <a:cubicBezTo>
                    <a:pt x="3186637" y="4672686"/>
                    <a:pt x="3190543" y="4550304"/>
                    <a:pt x="3183191" y="4361118"/>
                  </a:cubicBezTo>
                  <a:cubicBezTo>
                    <a:pt x="3271608" y="4362726"/>
                    <a:pt x="3319952" y="4362266"/>
                    <a:pt x="3585432" y="4362164"/>
                  </a:cubicBezTo>
                  <a:cubicBezTo>
                    <a:pt x="3587040" y="4453594"/>
                    <a:pt x="3587805" y="4505190"/>
                    <a:pt x="3592808" y="4824999"/>
                  </a:cubicBezTo>
                  <a:close/>
                  <a:moveTo>
                    <a:pt x="3175738" y="3846432"/>
                  </a:moveTo>
                  <a:cubicBezTo>
                    <a:pt x="3173696" y="3673398"/>
                    <a:pt x="3169714" y="3618025"/>
                    <a:pt x="3166677" y="3384209"/>
                  </a:cubicBezTo>
                  <a:cubicBezTo>
                    <a:pt x="3194984" y="3384209"/>
                    <a:pt x="3455665" y="3383903"/>
                    <a:pt x="3570755" y="3383597"/>
                  </a:cubicBezTo>
                  <a:cubicBezTo>
                    <a:pt x="3574660" y="3657348"/>
                    <a:pt x="3578412" y="3648978"/>
                    <a:pt x="3580735" y="3849545"/>
                  </a:cubicBezTo>
                  <a:cubicBezTo>
                    <a:pt x="3390629" y="3848499"/>
                    <a:pt x="3573665" y="3846100"/>
                    <a:pt x="3175738" y="3846432"/>
                  </a:cubicBezTo>
                  <a:close/>
                  <a:moveTo>
                    <a:pt x="3167188" y="4823851"/>
                  </a:moveTo>
                  <a:cubicBezTo>
                    <a:pt x="2976571" y="4829337"/>
                    <a:pt x="2874626" y="4823315"/>
                    <a:pt x="2766530" y="4822422"/>
                  </a:cubicBezTo>
                  <a:cubicBezTo>
                    <a:pt x="2757877" y="4274180"/>
                    <a:pt x="2725129" y="4362777"/>
                    <a:pt x="2861481" y="4360582"/>
                  </a:cubicBezTo>
                  <a:cubicBezTo>
                    <a:pt x="2962200" y="4358949"/>
                    <a:pt x="3058275" y="4358796"/>
                    <a:pt x="3162236" y="4360761"/>
                  </a:cubicBezTo>
                  <a:cubicBezTo>
                    <a:pt x="3166983" y="4482454"/>
                    <a:pt x="3169000" y="4823775"/>
                    <a:pt x="3167188" y="4823851"/>
                  </a:cubicBezTo>
                  <a:close/>
                  <a:moveTo>
                    <a:pt x="3014424" y="3846559"/>
                  </a:moveTo>
                  <a:cubicBezTo>
                    <a:pt x="2872150" y="3846559"/>
                    <a:pt x="2867811" y="3848218"/>
                    <a:pt x="2749173" y="3848550"/>
                  </a:cubicBezTo>
                  <a:cubicBezTo>
                    <a:pt x="2744681" y="3524096"/>
                    <a:pt x="2743839" y="3466962"/>
                    <a:pt x="2742409" y="3386378"/>
                  </a:cubicBezTo>
                  <a:cubicBezTo>
                    <a:pt x="3211524" y="3384949"/>
                    <a:pt x="3145185" y="3354328"/>
                    <a:pt x="3146845" y="3459205"/>
                  </a:cubicBezTo>
                  <a:cubicBezTo>
                    <a:pt x="3154196" y="3928445"/>
                    <a:pt x="3193376" y="3846406"/>
                    <a:pt x="3014424" y="3846559"/>
                  </a:cubicBezTo>
                  <a:close/>
                  <a:moveTo>
                    <a:pt x="2745651" y="4822294"/>
                  </a:moveTo>
                  <a:cubicBezTo>
                    <a:pt x="2550823" y="4821325"/>
                    <a:pt x="2538750" y="4827526"/>
                    <a:pt x="2340501" y="4825765"/>
                  </a:cubicBezTo>
                  <a:cubicBezTo>
                    <a:pt x="2330878" y="4287016"/>
                    <a:pt x="2298922" y="4358618"/>
                    <a:pt x="2402168" y="4358618"/>
                  </a:cubicBezTo>
                  <a:cubicBezTo>
                    <a:pt x="2552814" y="4358618"/>
                    <a:pt x="2555928" y="4361807"/>
                    <a:pt x="2708232" y="4361807"/>
                  </a:cubicBezTo>
                  <a:cubicBezTo>
                    <a:pt x="2748969" y="4361807"/>
                    <a:pt x="2737381" y="4298652"/>
                    <a:pt x="2745651" y="4822294"/>
                  </a:cubicBezTo>
                  <a:close/>
                  <a:moveTo>
                    <a:pt x="2708232" y="4338127"/>
                  </a:moveTo>
                  <a:cubicBezTo>
                    <a:pt x="2705960" y="4338127"/>
                    <a:pt x="2330368" y="4336928"/>
                    <a:pt x="2330342" y="4329375"/>
                  </a:cubicBezTo>
                  <a:cubicBezTo>
                    <a:pt x="2329245" y="3802695"/>
                    <a:pt x="2284781" y="3873685"/>
                    <a:pt x="2402168" y="3873685"/>
                  </a:cubicBezTo>
                  <a:cubicBezTo>
                    <a:pt x="2793969" y="3873685"/>
                    <a:pt x="2728754" y="3836914"/>
                    <a:pt x="2729494" y="3981215"/>
                  </a:cubicBezTo>
                  <a:cubicBezTo>
                    <a:pt x="2731638" y="4392428"/>
                    <a:pt x="2752185" y="4338127"/>
                    <a:pt x="2708232" y="4338127"/>
                  </a:cubicBezTo>
                  <a:close/>
                  <a:moveTo>
                    <a:pt x="2708232" y="3848626"/>
                  </a:moveTo>
                  <a:cubicBezTo>
                    <a:pt x="2262064" y="3848626"/>
                    <a:pt x="2321817" y="3868326"/>
                    <a:pt x="2320847" y="3806905"/>
                  </a:cubicBezTo>
                  <a:cubicBezTo>
                    <a:pt x="2318116" y="3633081"/>
                    <a:pt x="2321588" y="3632979"/>
                    <a:pt x="2318856" y="3458746"/>
                  </a:cubicBezTo>
                  <a:cubicBezTo>
                    <a:pt x="2317401" y="3365939"/>
                    <a:pt x="2300581" y="3384898"/>
                    <a:pt x="2402168" y="3384898"/>
                  </a:cubicBezTo>
                  <a:cubicBezTo>
                    <a:pt x="2786031" y="3384898"/>
                    <a:pt x="2721224" y="3362851"/>
                    <a:pt x="2722730" y="3459154"/>
                  </a:cubicBezTo>
                  <a:cubicBezTo>
                    <a:pt x="2729851" y="3908720"/>
                    <a:pt x="2734675" y="3848626"/>
                    <a:pt x="2708232" y="3848626"/>
                  </a:cubicBezTo>
                  <a:close/>
                  <a:moveTo>
                    <a:pt x="2319571" y="4825536"/>
                  </a:moveTo>
                  <a:cubicBezTo>
                    <a:pt x="2168007" y="4823596"/>
                    <a:pt x="2272504" y="4821402"/>
                    <a:pt x="1914881" y="4822780"/>
                  </a:cubicBezTo>
                  <a:cubicBezTo>
                    <a:pt x="1905845" y="4290665"/>
                    <a:pt x="1887569" y="4358618"/>
                    <a:pt x="1943111" y="4358158"/>
                  </a:cubicBezTo>
                  <a:cubicBezTo>
                    <a:pt x="2035586" y="4357418"/>
                    <a:pt x="2111215" y="4357138"/>
                    <a:pt x="2248996" y="4358056"/>
                  </a:cubicBezTo>
                  <a:cubicBezTo>
                    <a:pt x="2324370" y="4358643"/>
                    <a:pt x="2309693" y="4280203"/>
                    <a:pt x="2319571" y="4825536"/>
                  </a:cubicBezTo>
                  <a:close/>
                  <a:moveTo>
                    <a:pt x="1901608" y="5336241"/>
                  </a:moveTo>
                  <a:cubicBezTo>
                    <a:pt x="1908346" y="5694786"/>
                    <a:pt x="1906662" y="5661486"/>
                    <a:pt x="1908193" y="5798361"/>
                  </a:cubicBezTo>
                  <a:cubicBezTo>
                    <a:pt x="1842902" y="5797468"/>
                    <a:pt x="1824447" y="5797673"/>
                    <a:pt x="1503222" y="5797596"/>
                  </a:cubicBezTo>
                  <a:cubicBezTo>
                    <a:pt x="1500389" y="5669830"/>
                    <a:pt x="1497683" y="5635203"/>
                    <a:pt x="1495539" y="5334276"/>
                  </a:cubicBezTo>
                  <a:cubicBezTo>
                    <a:pt x="1498372" y="5334301"/>
                    <a:pt x="1899489" y="5336241"/>
                    <a:pt x="1901608" y="5336241"/>
                  </a:cubicBezTo>
                  <a:close/>
                  <a:moveTo>
                    <a:pt x="1495360" y="5310596"/>
                  </a:moveTo>
                  <a:cubicBezTo>
                    <a:pt x="1494773" y="5246547"/>
                    <a:pt x="1494135" y="5213170"/>
                    <a:pt x="1488571" y="4851385"/>
                  </a:cubicBezTo>
                  <a:cubicBezTo>
                    <a:pt x="1488392" y="4839468"/>
                    <a:pt x="1467334" y="4847965"/>
                    <a:pt x="1894359" y="4846562"/>
                  </a:cubicBezTo>
                  <a:cubicBezTo>
                    <a:pt x="1896988" y="5005280"/>
                    <a:pt x="1897116" y="5087650"/>
                    <a:pt x="1901174" y="5312561"/>
                  </a:cubicBezTo>
                  <a:cubicBezTo>
                    <a:pt x="1899081" y="5312535"/>
                    <a:pt x="1497300" y="5310596"/>
                    <a:pt x="1495360" y="5310596"/>
                  </a:cubicBezTo>
                  <a:close/>
                  <a:moveTo>
                    <a:pt x="1789964" y="5821353"/>
                  </a:moveTo>
                  <a:cubicBezTo>
                    <a:pt x="1945204" y="5821353"/>
                    <a:pt x="1905079" y="5737017"/>
                    <a:pt x="1913017" y="6244865"/>
                  </a:cubicBezTo>
                  <a:cubicBezTo>
                    <a:pt x="1914038" y="6309781"/>
                    <a:pt x="1967665" y="6285974"/>
                    <a:pt x="1509986" y="6284315"/>
                  </a:cubicBezTo>
                  <a:cubicBezTo>
                    <a:pt x="1506974" y="6127511"/>
                    <a:pt x="1507484" y="6007451"/>
                    <a:pt x="1503732" y="5821302"/>
                  </a:cubicBezTo>
                  <a:lnTo>
                    <a:pt x="1789964" y="5821353"/>
                  </a:lnTo>
                  <a:close/>
                  <a:moveTo>
                    <a:pt x="2249123" y="4334351"/>
                  </a:moveTo>
                  <a:cubicBezTo>
                    <a:pt x="2155423" y="4333611"/>
                    <a:pt x="2049803" y="4333534"/>
                    <a:pt x="1942906" y="4334402"/>
                  </a:cubicBezTo>
                  <a:cubicBezTo>
                    <a:pt x="1889101" y="4334835"/>
                    <a:pt x="1906279" y="4405289"/>
                    <a:pt x="1898468" y="3870929"/>
                  </a:cubicBezTo>
                  <a:cubicBezTo>
                    <a:pt x="2057435" y="3874348"/>
                    <a:pt x="1963122" y="3874731"/>
                    <a:pt x="2301142" y="3873787"/>
                  </a:cubicBezTo>
                  <a:cubicBezTo>
                    <a:pt x="2311914" y="4407279"/>
                    <a:pt x="2332538" y="4334912"/>
                    <a:pt x="2249123" y="4334351"/>
                  </a:cubicBezTo>
                  <a:close/>
                  <a:moveTo>
                    <a:pt x="1893976" y="4822856"/>
                  </a:moveTo>
                  <a:cubicBezTo>
                    <a:pt x="1648329" y="4823749"/>
                    <a:pt x="1667191" y="4821606"/>
                    <a:pt x="1488086" y="4821580"/>
                  </a:cubicBezTo>
                  <a:cubicBezTo>
                    <a:pt x="1479612" y="4326134"/>
                    <a:pt x="1474788" y="4359715"/>
                    <a:pt x="1483849" y="4359689"/>
                  </a:cubicBezTo>
                  <a:cubicBezTo>
                    <a:pt x="1486861" y="4359689"/>
                    <a:pt x="1882566" y="4358567"/>
                    <a:pt x="1884787" y="4358541"/>
                  </a:cubicBezTo>
                  <a:cubicBezTo>
                    <a:pt x="1888769" y="4604376"/>
                    <a:pt x="1892879" y="4759547"/>
                    <a:pt x="1893976" y="4822856"/>
                  </a:cubicBezTo>
                  <a:close/>
                  <a:moveTo>
                    <a:pt x="1478642" y="4329247"/>
                  </a:moveTo>
                  <a:cubicBezTo>
                    <a:pt x="1477238" y="4226488"/>
                    <a:pt x="1469045" y="3871745"/>
                    <a:pt x="1483874" y="3871745"/>
                  </a:cubicBezTo>
                  <a:cubicBezTo>
                    <a:pt x="1956613" y="3871745"/>
                    <a:pt x="1877232" y="3834311"/>
                    <a:pt x="1879070" y="3981291"/>
                  </a:cubicBezTo>
                  <a:cubicBezTo>
                    <a:pt x="1880652" y="4108036"/>
                    <a:pt x="1881622" y="4161113"/>
                    <a:pt x="1884430" y="4334835"/>
                  </a:cubicBezTo>
                  <a:cubicBezTo>
                    <a:pt x="1428308" y="4337438"/>
                    <a:pt x="1478769" y="4338714"/>
                    <a:pt x="1478642" y="4329247"/>
                  </a:cubicBezTo>
                  <a:close/>
                  <a:moveTo>
                    <a:pt x="1789964" y="3846202"/>
                  </a:moveTo>
                  <a:cubicBezTo>
                    <a:pt x="1415954" y="3846202"/>
                    <a:pt x="1475247" y="3866846"/>
                    <a:pt x="1474303" y="3806803"/>
                  </a:cubicBezTo>
                  <a:cubicBezTo>
                    <a:pt x="1466901" y="3333174"/>
                    <a:pt x="1453705" y="3384158"/>
                    <a:pt x="1483849" y="3384158"/>
                  </a:cubicBezTo>
                  <a:cubicBezTo>
                    <a:pt x="1940456" y="3384158"/>
                    <a:pt x="1868732" y="3361244"/>
                    <a:pt x="1870264" y="3459205"/>
                  </a:cubicBezTo>
                  <a:cubicBezTo>
                    <a:pt x="1877487" y="3919412"/>
                    <a:pt x="1901404" y="3846202"/>
                    <a:pt x="1789964" y="3846202"/>
                  </a:cubicBezTo>
                  <a:close/>
                  <a:moveTo>
                    <a:pt x="1467564" y="4845286"/>
                  </a:moveTo>
                  <a:cubicBezTo>
                    <a:pt x="1467590" y="4847532"/>
                    <a:pt x="1473767" y="5237080"/>
                    <a:pt x="1474430" y="5310596"/>
                  </a:cubicBezTo>
                  <a:cubicBezTo>
                    <a:pt x="1347701" y="5310545"/>
                    <a:pt x="1498832" y="5310315"/>
                    <a:pt x="1071067" y="5309193"/>
                  </a:cubicBezTo>
                  <a:cubicBezTo>
                    <a:pt x="1070148" y="5237948"/>
                    <a:pt x="1069102" y="5175022"/>
                    <a:pt x="1064022" y="4851410"/>
                  </a:cubicBezTo>
                  <a:cubicBezTo>
                    <a:pt x="1063971" y="4846689"/>
                    <a:pt x="1028952" y="4845668"/>
                    <a:pt x="1467564" y="4845286"/>
                  </a:cubicBezTo>
                  <a:close/>
                  <a:moveTo>
                    <a:pt x="1474635" y="5334276"/>
                  </a:moveTo>
                  <a:cubicBezTo>
                    <a:pt x="1476932" y="5648294"/>
                    <a:pt x="1479510" y="5671591"/>
                    <a:pt x="1482292" y="5797596"/>
                  </a:cubicBezTo>
                  <a:cubicBezTo>
                    <a:pt x="1480097" y="5797596"/>
                    <a:pt x="1081022" y="5798361"/>
                    <a:pt x="1078010" y="5798387"/>
                  </a:cubicBezTo>
                  <a:cubicBezTo>
                    <a:pt x="1071322" y="5364259"/>
                    <a:pt x="1073620" y="5515475"/>
                    <a:pt x="1071348" y="5332873"/>
                  </a:cubicBezTo>
                  <a:cubicBezTo>
                    <a:pt x="1456180" y="5333766"/>
                    <a:pt x="1332233" y="5334225"/>
                    <a:pt x="1474635" y="5334276"/>
                  </a:cubicBezTo>
                  <a:close/>
                  <a:moveTo>
                    <a:pt x="1482802" y="5821302"/>
                  </a:moveTo>
                  <a:cubicBezTo>
                    <a:pt x="1486784" y="6018526"/>
                    <a:pt x="1485636" y="6103550"/>
                    <a:pt x="1489081" y="6284264"/>
                  </a:cubicBezTo>
                  <a:cubicBezTo>
                    <a:pt x="1486529" y="6284264"/>
                    <a:pt x="1442474" y="6284086"/>
                    <a:pt x="1083727" y="6285131"/>
                  </a:cubicBezTo>
                  <a:cubicBezTo>
                    <a:pt x="1080230" y="6070173"/>
                    <a:pt x="1082681" y="6101738"/>
                    <a:pt x="1078393" y="5822092"/>
                  </a:cubicBezTo>
                  <a:cubicBezTo>
                    <a:pt x="1083421" y="5822092"/>
                    <a:pt x="1458197" y="5821302"/>
                    <a:pt x="1482802" y="5821302"/>
                  </a:cubicBezTo>
                  <a:close/>
                  <a:moveTo>
                    <a:pt x="1483849" y="6307944"/>
                  </a:moveTo>
                  <a:cubicBezTo>
                    <a:pt x="1492451" y="6307944"/>
                    <a:pt x="1488494" y="6295645"/>
                    <a:pt x="1492757" y="6419200"/>
                  </a:cubicBezTo>
                  <a:cubicBezTo>
                    <a:pt x="1506412" y="6815817"/>
                    <a:pt x="1503375" y="6775806"/>
                    <a:pt x="1483849" y="6775806"/>
                  </a:cubicBezTo>
                  <a:cubicBezTo>
                    <a:pt x="1481322" y="6775806"/>
                    <a:pt x="1092865" y="6775883"/>
                    <a:pt x="1092610" y="6766696"/>
                  </a:cubicBezTo>
                  <a:cubicBezTo>
                    <a:pt x="1089419" y="6653858"/>
                    <a:pt x="1089675" y="6649188"/>
                    <a:pt x="1084136" y="6308863"/>
                  </a:cubicBezTo>
                  <a:cubicBezTo>
                    <a:pt x="1086969" y="6308863"/>
                    <a:pt x="1481577" y="6307944"/>
                    <a:pt x="1483849" y="6307944"/>
                  </a:cubicBezTo>
                  <a:close/>
                  <a:moveTo>
                    <a:pt x="1177887" y="6796628"/>
                  </a:moveTo>
                  <a:cubicBezTo>
                    <a:pt x="1330243" y="6796628"/>
                    <a:pt x="1330779" y="6799512"/>
                    <a:pt x="1483874" y="6799512"/>
                  </a:cubicBezTo>
                  <a:cubicBezTo>
                    <a:pt x="1508531" y="6799512"/>
                    <a:pt x="1496305" y="6748400"/>
                    <a:pt x="1503503" y="7259973"/>
                  </a:cubicBezTo>
                  <a:cubicBezTo>
                    <a:pt x="1493548" y="7259948"/>
                    <a:pt x="1104657" y="7262143"/>
                    <a:pt x="1102769" y="7262168"/>
                  </a:cubicBezTo>
                  <a:cubicBezTo>
                    <a:pt x="1093656" y="6713799"/>
                    <a:pt x="1064584" y="6796628"/>
                    <a:pt x="1177887" y="6796628"/>
                  </a:cubicBezTo>
                  <a:close/>
                  <a:moveTo>
                    <a:pt x="1510471" y="6307995"/>
                  </a:moveTo>
                  <a:cubicBezTo>
                    <a:pt x="1646465" y="6308531"/>
                    <a:pt x="1638297" y="6312385"/>
                    <a:pt x="1789964" y="6312385"/>
                  </a:cubicBezTo>
                  <a:cubicBezTo>
                    <a:pt x="1953065" y="6312385"/>
                    <a:pt x="1910312" y="6215699"/>
                    <a:pt x="1924095" y="6767411"/>
                  </a:cubicBezTo>
                  <a:cubicBezTo>
                    <a:pt x="1924350" y="6777694"/>
                    <a:pt x="1975322" y="6774990"/>
                    <a:pt x="1519864" y="6775780"/>
                  </a:cubicBezTo>
                  <a:cubicBezTo>
                    <a:pt x="1518792" y="6510476"/>
                    <a:pt x="1512717" y="6412464"/>
                    <a:pt x="1510471" y="6307995"/>
                  </a:cubicBezTo>
                  <a:close/>
                  <a:moveTo>
                    <a:pt x="1924886" y="6798797"/>
                  </a:moveTo>
                  <a:cubicBezTo>
                    <a:pt x="1931650" y="7075840"/>
                    <a:pt x="1926622" y="7094544"/>
                    <a:pt x="1928791" y="7262015"/>
                  </a:cubicBezTo>
                  <a:cubicBezTo>
                    <a:pt x="1553454" y="7262270"/>
                    <a:pt x="1698841" y="7260509"/>
                    <a:pt x="1524382" y="7259999"/>
                  </a:cubicBezTo>
                  <a:cubicBezTo>
                    <a:pt x="1524356" y="7257983"/>
                    <a:pt x="1520017" y="6801451"/>
                    <a:pt x="1519992" y="6799461"/>
                  </a:cubicBezTo>
                  <a:cubicBezTo>
                    <a:pt x="1634775" y="6799282"/>
                    <a:pt x="1755404" y="6797062"/>
                    <a:pt x="1924886" y="6798797"/>
                  </a:cubicBezTo>
                  <a:close/>
                  <a:moveTo>
                    <a:pt x="1929149" y="7285695"/>
                  </a:moveTo>
                  <a:cubicBezTo>
                    <a:pt x="1929174" y="7287583"/>
                    <a:pt x="1935275" y="7677464"/>
                    <a:pt x="1937087" y="7749908"/>
                  </a:cubicBezTo>
                  <a:cubicBezTo>
                    <a:pt x="1717908" y="7748479"/>
                    <a:pt x="1628471" y="7750724"/>
                    <a:pt x="1533366" y="7751005"/>
                  </a:cubicBezTo>
                  <a:cubicBezTo>
                    <a:pt x="1533341" y="7749193"/>
                    <a:pt x="1524892" y="7291922"/>
                    <a:pt x="1524765" y="7283705"/>
                  </a:cubicBezTo>
                  <a:cubicBezTo>
                    <a:pt x="1716734" y="7284317"/>
                    <a:pt x="1541024" y="7285976"/>
                    <a:pt x="1929149" y="7285695"/>
                  </a:cubicBezTo>
                  <a:close/>
                  <a:moveTo>
                    <a:pt x="1937674" y="7773639"/>
                  </a:moveTo>
                  <a:cubicBezTo>
                    <a:pt x="1945714" y="8069208"/>
                    <a:pt x="1943596" y="8100339"/>
                    <a:pt x="1944923" y="8237214"/>
                  </a:cubicBezTo>
                  <a:cubicBezTo>
                    <a:pt x="1788968" y="8235453"/>
                    <a:pt x="1597637" y="8237342"/>
                    <a:pt x="1540105" y="8237495"/>
                  </a:cubicBezTo>
                  <a:cubicBezTo>
                    <a:pt x="1538803" y="8107178"/>
                    <a:pt x="1540641" y="8112816"/>
                    <a:pt x="1533800" y="7774686"/>
                  </a:cubicBezTo>
                  <a:cubicBezTo>
                    <a:pt x="1659508" y="7774379"/>
                    <a:pt x="1706192" y="7772134"/>
                    <a:pt x="1937674" y="7773639"/>
                  </a:cubicBezTo>
                  <a:close/>
                  <a:moveTo>
                    <a:pt x="1942906" y="8260971"/>
                  </a:moveTo>
                  <a:cubicBezTo>
                    <a:pt x="1948088" y="8260996"/>
                    <a:pt x="1942575" y="8234050"/>
                    <a:pt x="1952197" y="8723371"/>
                  </a:cubicBezTo>
                  <a:cubicBezTo>
                    <a:pt x="1720129" y="8722070"/>
                    <a:pt x="1655042" y="8723473"/>
                    <a:pt x="1550187" y="8723755"/>
                  </a:cubicBezTo>
                  <a:cubicBezTo>
                    <a:pt x="1546563" y="8482385"/>
                    <a:pt x="1543015" y="8494072"/>
                    <a:pt x="1540334" y="8261226"/>
                  </a:cubicBezTo>
                  <a:cubicBezTo>
                    <a:pt x="1667650" y="8260946"/>
                    <a:pt x="1752596" y="8259159"/>
                    <a:pt x="1942906" y="8260971"/>
                  </a:cubicBezTo>
                  <a:close/>
                  <a:moveTo>
                    <a:pt x="1950079" y="7289395"/>
                  </a:moveTo>
                  <a:cubicBezTo>
                    <a:pt x="1949977" y="7282735"/>
                    <a:pt x="1917790" y="7286104"/>
                    <a:pt x="2358343" y="7287073"/>
                  </a:cubicBezTo>
                  <a:cubicBezTo>
                    <a:pt x="2358955" y="7324916"/>
                    <a:pt x="2363856" y="7738451"/>
                    <a:pt x="2363933" y="7749882"/>
                  </a:cubicBezTo>
                  <a:cubicBezTo>
                    <a:pt x="2242513" y="7749959"/>
                    <a:pt x="2111445" y="7751031"/>
                    <a:pt x="1957940" y="7750036"/>
                  </a:cubicBezTo>
                  <a:cubicBezTo>
                    <a:pt x="1956358" y="7684864"/>
                    <a:pt x="1956001" y="7651921"/>
                    <a:pt x="1950079" y="7289395"/>
                  </a:cubicBezTo>
                  <a:close/>
                  <a:moveTo>
                    <a:pt x="2364086" y="7773588"/>
                  </a:moveTo>
                  <a:cubicBezTo>
                    <a:pt x="2365030" y="8035524"/>
                    <a:pt x="2367838" y="8092326"/>
                    <a:pt x="2370722" y="8238209"/>
                  </a:cubicBezTo>
                  <a:cubicBezTo>
                    <a:pt x="2054321" y="8237954"/>
                    <a:pt x="2035535" y="8238056"/>
                    <a:pt x="1965853" y="8237419"/>
                  </a:cubicBezTo>
                  <a:cubicBezTo>
                    <a:pt x="1964653" y="8108861"/>
                    <a:pt x="1966465" y="8065354"/>
                    <a:pt x="1958604" y="7773767"/>
                  </a:cubicBezTo>
                  <a:cubicBezTo>
                    <a:pt x="2106825" y="7774686"/>
                    <a:pt x="2270334" y="7773665"/>
                    <a:pt x="2364086" y="7773588"/>
                  </a:cubicBezTo>
                  <a:close/>
                  <a:moveTo>
                    <a:pt x="2096028" y="8261685"/>
                  </a:moveTo>
                  <a:cubicBezTo>
                    <a:pt x="2424043" y="8261966"/>
                    <a:pt x="2370875" y="8237648"/>
                    <a:pt x="2372381" y="8334920"/>
                  </a:cubicBezTo>
                  <a:cubicBezTo>
                    <a:pt x="2374780" y="8488331"/>
                    <a:pt x="2374551" y="8511245"/>
                    <a:pt x="2377231" y="8683335"/>
                  </a:cubicBezTo>
                  <a:cubicBezTo>
                    <a:pt x="2378073" y="8737534"/>
                    <a:pt x="2443263" y="8725898"/>
                    <a:pt x="1973076" y="8723473"/>
                  </a:cubicBezTo>
                  <a:cubicBezTo>
                    <a:pt x="1972464" y="8692572"/>
                    <a:pt x="1972872" y="8717885"/>
                    <a:pt x="1967027" y="8334512"/>
                  </a:cubicBezTo>
                  <a:cubicBezTo>
                    <a:pt x="1965623" y="8241526"/>
                    <a:pt x="1940073" y="8261685"/>
                    <a:pt x="2096028" y="8261685"/>
                  </a:cubicBezTo>
                  <a:close/>
                  <a:moveTo>
                    <a:pt x="2367965" y="6796475"/>
                  </a:moveTo>
                  <a:cubicBezTo>
                    <a:pt x="2369778" y="6796475"/>
                    <a:pt x="2690314" y="6795761"/>
                    <a:pt x="2774392" y="6795889"/>
                  </a:cubicBezTo>
                  <a:cubicBezTo>
                    <a:pt x="2780875" y="7345253"/>
                    <a:pt x="2802775" y="7261071"/>
                    <a:pt x="2708232" y="7261071"/>
                  </a:cubicBezTo>
                  <a:cubicBezTo>
                    <a:pt x="2555851" y="7261071"/>
                    <a:pt x="2552507" y="7263444"/>
                    <a:pt x="2402168" y="7263444"/>
                  </a:cubicBezTo>
                  <a:cubicBezTo>
                    <a:pt x="2371717" y="7263444"/>
                    <a:pt x="2377741" y="7325400"/>
                    <a:pt x="2367965" y="6796475"/>
                  </a:cubicBezTo>
                  <a:close/>
                  <a:moveTo>
                    <a:pt x="2402168" y="7287124"/>
                  </a:moveTo>
                  <a:cubicBezTo>
                    <a:pt x="2810892" y="7287124"/>
                    <a:pt x="2780109" y="7279315"/>
                    <a:pt x="2780288" y="7289803"/>
                  </a:cubicBezTo>
                  <a:cubicBezTo>
                    <a:pt x="2788762" y="7829063"/>
                    <a:pt x="2820565" y="7751388"/>
                    <a:pt x="2708232" y="7751465"/>
                  </a:cubicBezTo>
                  <a:cubicBezTo>
                    <a:pt x="2558837" y="7751465"/>
                    <a:pt x="2558939" y="7749882"/>
                    <a:pt x="2402168" y="7749882"/>
                  </a:cubicBezTo>
                  <a:cubicBezTo>
                    <a:pt x="2378711" y="7749882"/>
                    <a:pt x="2385603" y="7766877"/>
                    <a:pt x="2383586" y="7637759"/>
                  </a:cubicBezTo>
                  <a:cubicBezTo>
                    <a:pt x="2377256" y="7233206"/>
                    <a:pt x="2370441" y="7287124"/>
                    <a:pt x="2402168" y="7287124"/>
                  </a:cubicBezTo>
                  <a:close/>
                  <a:moveTo>
                    <a:pt x="2402168" y="7773588"/>
                  </a:moveTo>
                  <a:cubicBezTo>
                    <a:pt x="2851450" y="7773588"/>
                    <a:pt x="2789681" y="7763151"/>
                    <a:pt x="2790906" y="7812477"/>
                  </a:cubicBezTo>
                  <a:cubicBezTo>
                    <a:pt x="2803056" y="8318768"/>
                    <a:pt x="2815741" y="8235581"/>
                    <a:pt x="2708232" y="8235581"/>
                  </a:cubicBezTo>
                  <a:cubicBezTo>
                    <a:pt x="2327330" y="8235581"/>
                    <a:pt x="2392469" y="8270540"/>
                    <a:pt x="2389942" y="8160228"/>
                  </a:cubicBezTo>
                  <a:cubicBezTo>
                    <a:pt x="2379962" y="7726024"/>
                    <a:pt x="2382438" y="7773588"/>
                    <a:pt x="2402168" y="7773588"/>
                  </a:cubicBezTo>
                  <a:close/>
                  <a:moveTo>
                    <a:pt x="2795271" y="6795939"/>
                  </a:moveTo>
                  <a:cubicBezTo>
                    <a:pt x="3206546" y="6796756"/>
                    <a:pt x="3020779" y="6795991"/>
                    <a:pt x="3198965" y="6797318"/>
                  </a:cubicBezTo>
                  <a:cubicBezTo>
                    <a:pt x="3213642" y="7336883"/>
                    <a:pt x="3212468" y="7262423"/>
                    <a:pt x="3167672" y="7261352"/>
                  </a:cubicBezTo>
                  <a:cubicBezTo>
                    <a:pt x="2723445" y="7250583"/>
                    <a:pt x="2800478" y="7312309"/>
                    <a:pt x="2799227" y="7115341"/>
                  </a:cubicBezTo>
                  <a:cubicBezTo>
                    <a:pt x="2798410" y="6981502"/>
                    <a:pt x="2797057" y="6945268"/>
                    <a:pt x="2795271" y="6795939"/>
                  </a:cubicBezTo>
                  <a:close/>
                  <a:moveTo>
                    <a:pt x="2861430" y="7283985"/>
                  </a:moveTo>
                  <a:cubicBezTo>
                    <a:pt x="3241949" y="7280388"/>
                    <a:pt x="3205117" y="7287941"/>
                    <a:pt x="3205168" y="7289803"/>
                  </a:cubicBezTo>
                  <a:cubicBezTo>
                    <a:pt x="3213438" y="7818346"/>
                    <a:pt x="3240774" y="7749857"/>
                    <a:pt x="3167366" y="7750546"/>
                  </a:cubicBezTo>
                  <a:cubicBezTo>
                    <a:pt x="3065575" y="7751363"/>
                    <a:pt x="3079664" y="7751159"/>
                    <a:pt x="2810381" y="7751388"/>
                  </a:cubicBezTo>
                  <a:cubicBezTo>
                    <a:pt x="2798640" y="7209832"/>
                    <a:pt x="2778807" y="7284879"/>
                    <a:pt x="2861430" y="7283985"/>
                  </a:cubicBezTo>
                  <a:close/>
                  <a:moveTo>
                    <a:pt x="3216858" y="7773869"/>
                  </a:moveTo>
                  <a:cubicBezTo>
                    <a:pt x="3223546" y="8129428"/>
                    <a:pt x="3221785" y="8097736"/>
                    <a:pt x="3223443" y="8238439"/>
                  </a:cubicBezTo>
                  <a:cubicBezTo>
                    <a:pt x="2790166" y="8235760"/>
                    <a:pt x="3139647" y="8238668"/>
                    <a:pt x="2817604" y="8235964"/>
                  </a:cubicBezTo>
                  <a:cubicBezTo>
                    <a:pt x="2816430" y="8111363"/>
                    <a:pt x="2817911" y="8075995"/>
                    <a:pt x="2810917" y="7775094"/>
                  </a:cubicBezTo>
                  <a:cubicBezTo>
                    <a:pt x="3200625" y="7774762"/>
                    <a:pt x="3045079" y="7774992"/>
                    <a:pt x="3216858" y="7773869"/>
                  </a:cubicBezTo>
                  <a:close/>
                  <a:moveTo>
                    <a:pt x="3219921" y="6797445"/>
                  </a:moveTo>
                  <a:cubicBezTo>
                    <a:pt x="3460030" y="6798874"/>
                    <a:pt x="3447702" y="6795276"/>
                    <a:pt x="3624995" y="6795225"/>
                  </a:cubicBezTo>
                  <a:cubicBezTo>
                    <a:pt x="3624075" y="7155990"/>
                    <a:pt x="3643704" y="7260407"/>
                    <a:pt x="3626730" y="7260407"/>
                  </a:cubicBezTo>
                  <a:cubicBezTo>
                    <a:pt x="3476825" y="7260407"/>
                    <a:pt x="3386366" y="7265026"/>
                    <a:pt x="3225690" y="7262551"/>
                  </a:cubicBezTo>
                  <a:cubicBezTo>
                    <a:pt x="3223622" y="7117612"/>
                    <a:pt x="3225460" y="6999900"/>
                    <a:pt x="3219921" y="6797445"/>
                  </a:cubicBezTo>
                  <a:close/>
                  <a:moveTo>
                    <a:pt x="3320538" y="7286869"/>
                  </a:moveTo>
                  <a:cubicBezTo>
                    <a:pt x="3658738" y="7286869"/>
                    <a:pt x="3634005" y="7277734"/>
                    <a:pt x="3634183" y="7289753"/>
                  </a:cubicBezTo>
                  <a:cubicBezTo>
                    <a:pt x="3642198" y="7802908"/>
                    <a:pt x="3645899" y="7747714"/>
                    <a:pt x="3626679" y="7747714"/>
                  </a:cubicBezTo>
                  <a:cubicBezTo>
                    <a:pt x="3158280" y="7747714"/>
                    <a:pt x="3237763" y="7786602"/>
                    <a:pt x="3235440" y="7637708"/>
                  </a:cubicBezTo>
                  <a:cubicBezTo>
                    <a:pt x="3228855" y="7214629"/>
                    <a:pt x="3188450" y="7286869"/>
                    <a:pt x="3320538" y="7286869"/>
                  </a:cubicBezTo>
                  <a:close/>
                  <a:moveTo>
                    <a:pt x="3320538" y="7773588"/>
                  </a:moveTo>
                  <a:cubicBezTo>
                    <a:pt x="3696106" y="7773588"/>
                    <a:pt x="3641024" y="7753276"/>
                    <a:pt x="3642453" y="7813446"/>
                  </a:cubicBezTo>
                  <a:cubicBezTo>
                    <a:pt x="3654552" y="8292791"/>
                    <a:pt x="3649524" y="8234994"/>
                    <a:pt x="3626679" y="8234994"/>
                  </a:cubicBezTo>
                  <a:cubicBezTo>
                    <a:pt x="3180869" y="8234994"/>
                    <a:pt x="3244552" y="8272811"/>
                    <a:pt x="3243608" y="8160356"/>
                  </a:cubicBezTo>
                  <a:cubicBezTo>
                    <a:pt x="3239856" y="7704359"/>
                    <a:pt x="3212340" y="7773588"/>
                    <a:pt x="3320538" y="7773588"/>
                  </a:cubicBezTo>
                  <a:close/>
                  <a:moveTo>
                    <a:pt x="3320538" y="8262400"/>
                  </a:moveTo>
                  <a:cubicBezTo>
                    <a:pt x="3703329" y="8262400"/>
                    <a:pt x="3646793" y="8228640"/>
                    <a:pt x="3648451" y="8334920"/>
                  </a:cubicBezTo>
                  <a:cubicBezTo>
                    <a:pt x="3655420" y="8779892"/>
                    <a:pt x="3673976" y="8724750"/>
                    <a:pt x="3626705" y="8724750"/>
                  </a:cubicBezTo>
                  <a:cubicBezTo>
                    <a:pt x="3190977" y="8724750"/>
                    <a:pt x="3250117" y="8737942"/>
                    <a:pt x="3249223" y="8682927"/>
                  </a:cubicBezTo>
                  <a:cubicBezTo>
                    <a:pt x="3241362" y="8180438"/>
                    <a:pt x="3226634" y="8262400"/>
                    <a:pt x="3320538" y="8262400"/>
                  </a:cubicBezTo>
                  <a:close/>
                  <a:moveTo>
                    <a:pt x="3655088" y="7289344"/>
                  </a:moveTo>
                  <a:cubicBezTo>
                    <a:pt x="3654909" y="7277121"/>
                    <a:pt x="3646665" y="7288732"/>
                    <a:pt x="4058502" y="7286895"/>
                  </a:cubicBezTo>
                  <a:cubicBezTo>
                    <a:pt x="4061055" y="7457274"/>
                    <a:pt x="4060136" y="7586010"/>
                    <a:pt x="4064475" y="7750546"/>
                  </a:cubicBezTo>
                  <a:cubicBezTo>
                    <a:pt x="3836362" y="7753098"/>
                    <a:pt x="3793711" y="7748351"/>
                    <a:pt x="3661877" y="7747790"/>
                  </a:cubicBezTo>
                  <a:cubicBezTo>
                    <a:pt x="3658763" y="7602238"/>
                    <a:pt x="3657742" y="7459214"/>
                    <a:pt x="3655088" y="7289344"/>
                  </a:cubicBezTo>
                  <a:close/>
                  <a:moveTo>
                    <a:pt x="4086094" y="6800175"/>
                  </a:moveTo>
                  <a:cubicBezTo>
                    <a:pt x="4223314" y="6799996"/>
                    <a:pt x="4124432" y="6799996"/>
                    <a:pt x="4476286" y="6800048"/>
                  </a:cubicBezTo>
                  <a:cubicBezTo>
                    <a:pt x="4480779" y="7126186"/>
                    <a:pt x="4482259" y="7088190"/>
                    <a:pt x="4485220" y="7262500"/>
                  </a:cubicBezTo>
                  <a:cubicBezTo>
                    <a:pt x="4161391" y="7262704"/>
                    <a:pt x="4149803" y="7262653"/>
                    <a:pt x="4079049" y="7263061"/>
                  </a:cubicBezTo>
                  <a:cubicBezTo>
                    <a:pt x="4070677" y="6746895"/>
                    <a:pt x="4061539" y="6800226"/>
                    <a:pt x="4086094" y="6800175"/>
                  </a:cubicBezTo>
                  <a:close/>
                  <a:moveTo>
                    <a:pt x="4086119" y="7286767"/>
                  </a:moveTo>
                  <a:cubicBezTo>
                    <a:pt x="4174281" y="7286308"/>
                    <a:pt x="4172903" y="7286410"/>
                    <a:pt x="4485578" y="7286180"/>
                  </a:cubicBezTo>
                  <a:cubicBezTo>
                    <a:pt x="4485603" y="7288298"/>
                    <a:pt x="4491678" y="7687748"/>
                    <a:pt x="4492086" y="7747152"/>
                  </a:cubicBezTo>
                  <a:cubicBezTo>
                    <a:pt x="4490146" y="7747152"/>
                    <a:pt x="4087217" y="7750266"/>
                    <a:pt x="4085379" y="7750290"/>
                  </a:cubicBezTo>
                  <a:cubicBezTo>
                    <a:pt x="4085354" y="7748479"/>
                    <a:pt x="4074455" y="7286843"/>
                    <a:pt x="4086119" y="7286767"/>
                  </a:cubicBezTo>
                  <a:close/>
                  <a:moveTo>
                    <a:pt x="4086221" y="7773997"/>
                  </a:moveTo>
                  <a:cubicBezTo>
                    <a:pt x="4557199" y="7768281"/>
                    <a:pt x="4492239" y="7758278"/>
                    <a:pt x="4492367" y="7812171"/>
                  </a:cubicBezTo>
                  <a:cubicBezTo>
                    <a:pt x="4493414" y="8313971"/>
                    <a:pt x="4532619" y="8238873"/>
                    <a:pt x="4392388" y="8237189"/>
                  </a:cubicBezTo>
                  <a:cubicBezTo>
                    <a:pt x="4295395" y="8235887"/>
                    <a:pt x="4189698" y="8235760"/>
                    <a:pt x="4093854" y="8237419"/>
                  </a:cubicBezTo>
                  <a:cubicBezTo>
                    <a:pt x="4093190" y="8173242"/>
                    <a:pt x="4089897" y="7773945"/>
                    <a:pt x="4086221" y="7773997"/>
                  </a:cubicBezTo>
                  <a:close/>
                  <a:moveTo>
                    <a:pt x="4497549" y="8261762"/>
                  </a:moveTo>
                  <a:cubicBezTo>
                    <a:pt x="4500177" y="8449825"/>
                    <a:pt x="4501352" y="8470494"/>
                    <a:pt x="4505487" y="8723015"/>
                  </a:cubicBezTo>
                  <a:cubicBezTo>
                    <a:pt x="4218260" y="8723065"/>
                    <a:pt x="4182168" y="8722606"/>
                    <a:pt x="4099826" y="8724622"/>
                  </a:cubicBezTo>
                  <a:cubicBezTo>
                    <a:pt x="4098805" y="8669964"/>
                    <a:pt x="4094134" y="8263063"/>
                    <a:pt x="4094109" y="8261150"/>
                  </a:cubicBezTo>
                  <a:cubicBezTo>
                    <a:pt x="4271274" y="8258036"/>
                    <a:pt x="4387206" y="8261404"/>
                    <a:pt x="4497549" y="8261762"/>
                  </a:cubicBezTo>
                  <a:close/>
                  <a:moveTo>
                    <a:pt x="4497217" y="6800073"/>
                  </a:moveTo>
                  <a:cubicBezTo>
                    <a:pt x="4733241" y="6800098"/>
                    <a:pt x="4709963" y="6794944"/>
                    <a:pt x="4899533" y="6796169"/>
                  </a:cubicBezTo>
                  <a:cubicBezTo>
                    <a:pt x="4900861" y="6898162"/>
                    <a:pt x="4902596" y="7013832"/>
                    <a:pt x="4905149" y="7115749"/>
                  </a:cubicBezTo>
                  <a:cubicBezTo>
                    <a:pt x="4909769" y="7307308"/>
                    <a:pt x="4985474" y="7262475"/>
                    <a:pt x="4545381" y="7262475"/>
                  </a:cubicBezTo>
                  <a:cubicBezTo>
                    <a:pt x="4492444" y="7262500"/>
                    <a:pt x="4504593" y="7338210"/>
                    <a:pt x="4497217" y="6800073"/>
                  </a:cubicBezTo>
                  <a:close/>
                  <a:moveTo>
                    <a:pt x="4545381" y="7286154"/>
                  </a:moveTo>
                  <a:cubicBezTo>
                    <a:pt x="4547653" y="7286154"/>
                    <a:pt x="4908595" y="7286537"/>
                    <a:pt x="4908646" y="7289753"/>
                  </a:cubicBezTo>
                  <a:cubicBezTo>
                    <a:pt x="4916992" y="7821714"/>
                    <a:pt x="4937897" y="7749168"/>
                    <a:pt x="4851598" y="7749168"/>
                  </a:cubicBezTo>
                  <a:cubicBezTo>
                    <a:pt x="4706134" y="7749168"/>
                    <a:pt x="4696333" y="7747050"/>
                    <a:pt x="4545381" y="7747050"/>
                  </a:cubicBezTo>
                  <a:cubicBezTo>
                    <a:pt x="4504159" y="7747050"/>
                    <a:pt x="4513782" y="7769046"/>
                    <a:pt x="4511714" y="7637708"/>
                  </a:cubicBezTo>
                  <a:cubicBezTo>
                    <a:pt x="4505155" y="7218023"/>
                    <a:pt x="4490274" y="7286206"/>
                    <a:pt x="4545381" y="7286154"/>
                  </a:cubicBezTo>
                  <a:close/>
                  <a:moveTo>
                    <a:pt x="4545381" y="7770755"/>
                  </a:moveTo>
                  <a:cubicBezTo>
                    <a:pt x="4975035" y="7770755"/>
                    <a:pt x="4915435" y="7765065"/>
                    <a:pt x="4915818" y="7812323"/>
                  </a:cubicBezTo>
                  <a:cubicBezTo>
                    <a:pt x="4916762" y="7924371"/>
                    <a:pt x="4917196" y="7942284"/>
                    <a:pt x="4921995" y="8238643"/>
                  </a:cubicBezTo>
                  <a:cubicBezTo>
                    <a:pt x="4836641" y="8239689"/>
                    <a:pt x="4774923" y="8238541"/>
                    <a:pt x="4518147" y="8238133"/>
                  </a:cubicBezTo>
                  <a:cubicBezTo>
                    <a:pt x="4511306" y="7711912"/>
                    <a:pt x="4499565" y="7770755"/>
                    <a:pt x="4545381" y="7770755"/>
                  </a:cubicBezTo>
                  <a:close/>
                  <a:moveTo>
                    <a:pt x="4545381" y="8261838"/>
                  </a:moveTo>
                  <a:cubicBezTo>
                    <a:pt x="4667542" y="8261838"/>
                    <a:pt x="4828320" y="8263472"/>
                    <a:pt x="4922378" y="8262323"/>
                  </a:cubicBezTo>
                  <a:cubicBezTo>
                    <a:pt x="4931286" y="8810820"/>
                    <a:pt x="4951246" y="8725617"/>
                    <a:pt x="4851573" y="8725617"/>
                  </a:cubicBezTo>
                  <a:cubicBezTo>
                    <a:pt x="4471335" y="8725617"/>
                    <a:pt x="4526519" y="8733196"/>
                    <a:pt x="4525753" y="8682927"/>
                  </a:cubicBezTo>
                  <a:cubicBezTo>
                    <a:pt x="4518147" y="8196820"/>
                    <a:pt x="4506686" y="8261838"/>
                    <a:pt x="4545381" y="8261838"/>
                  </a:cubicBezTo>
                  <a:close/>
                  <a:moveTo>
                    <a:pt x="4929525" y="7289344"/>
                  </a:moveTo>
                  <a:cubicBezTo>
                    <a:pt x="4929448" y="7285134"/>
                    <a:pt x="5142169" y="7283398"/>
                    <a:pt x="5310503" y="7285236"/>
                  </a:cubicBezTo>
                  <a:cubicBezTo>
                    <a:pt x="5341438" y="7285568"/>
                    <a:pt x="5334674" y="7232491"/>
                    <a:pt x="5341030" y="7638193"/>
                  </a:cubicBezTo>
                  <a:cubicBezTo>
                    <a:pt x="5343276" y="7780963"/>
                    <a:pt x="5413622" y="7747228"/>
                    <a:pt x="5004516" y="7748861"/>
                  </a:cubicBezTo>
                  <a:cubicBezTo>
                    <a:pt x="4911530" y="7749219"/>
                    <a:pt x="4937922" y="7825235"/>
                    <a:pt x="4929525" y="7289344"/>
                  </a:cubicBezTo>
                  <a:close/>
                  <a:moveTo>
                    <a:pt x="5004618" y="7772593"/>
                  </a:moveTo>
                  <a:cubicBezTo>
                    <a:pt x="5396086" y="7771011"/>
                    <a:pt x="5343200" y="7762131"/>
                    <a:pt x="5344297" y="7812349"/>
                  </a:cubicBezTo>
                  <a:cubicBezTo>
                    <a:pt x="5355094" y="8305167"/>
                    <a:pt x="5357876" y="8237954"/>
                    <a:pt x="5310809" y="8236729"/>
                  </a:cubicBezTo>
                  <a:cubicBezTo>
                    <a:pt x="5210600" y="8233974"/>
                    <a:pt x="5108579" y="8233846"/>
                    <a:pt x="5004286" y="8236831"/>
                  </a:cubicBezTo>
                  <a:cubicBezTo>
                    <a:pt x="4922378" y="8239077"/>
                    <a:pt x="4943563" y="8281130"/>
                    <a:pt x="4938790" y="7986174"/>
                  </a:cubicBezTo>
                  <a:cubicBezTo>
                    <a:pt x="4934783" y="7729571"/>
                    <a:pt x="4920744" y="7772950"/>
                    <a:pt x="5004618" y="7772593"/>
                  </a:cubicBezTo>
                  <a:close/>
                  <a:moveTo>
                    <a:pt x="5004847" y="8260537"/>
                  </a:moveTo>
                  <a:cubicBezTo>
                    <a:pt x="5114450" y="8257526"/>
                    <a:pt x="5206235" y="8257705"/>
                    <a:pt x="5310324" y="8260435"/>
                  </a:cubicBezTo>
                  <a:cubicBezTo>
                    <a:pt x="5358999" y="8261762"/>
                    <a:pt x="5348279" y="8246553"/>
                    <a:pt x="5349657" y="8334895"/>
                  </a:cubicBezTo>
                  <a:cubicBezTo>
                    <a:pt x="5356753" y="8787420"/>
                    <a:pt x="5370945" y="8726765"/>
                    <a:pt x="5310630" y="8726536"/>
                  </a:cubicBezTo>
                  <a:cubicBezTo>
                    <a:pt x="4893331" y="8724852"/>
                    <a:pt x="4950991" y="8740035"/>
                    <a:pt x="4950097" y="8682901"/>
                  </a:cubicBezTo>
                  <a:cubicBezTo>
                    <a:pt x="4942236" y="8197688"/>
                    <a:pt x="4918702" y="8263012"/>
                    <a:pt x="5004847" y="8260537"/>
                  </a:cubicBezTo>
                  <a:close/>
                  <a:moveTo>
                    <a:pt x="5354481" y="7289344"/>
                  </a:moveTo>
                  <a:cubicBezTo>
                    <a:pt x="5354430" y="7285644"/>
                    <a:pt x="5759376" y="7282812"/>
                    <a:pt x="5761265" y="7282812"/>
                  </a:cubicBezTo>
                  <a:cubicBezTo>
                    <a:pt x="5764685" y="7491927"/>
                    <a:pt x="5759249" y="7485828"/>
                    <a:pt x="5765502" y="7748147"/>
                  </a:cubicBezTo>
                  <a:cubicBezTo>
                    <a:pt x="5282834" y="7748249"/>
                    <a:pt x="5364257" y="7787138"/>
                    <a:pt x="5361909" y="7637759"/>
                  </a:cubicBezTo>
                  <a:cubicBezTo>
                    <a:pt x="5359203" y="7463475"/>
                    <a:pt x="5357187" y="7462607"/>
                    <a:pt x="5354481" y="7289344"/>
                  </a:cubicBezTo>
                  <a:close/>
                  <a:moveTo>
                    <a:pt x="5463675" y="8262502"/>
                  </a:moveTo>
                  <a:cubicBezTo>
                    <a:pt x="5835516" y="8262502"/>
                    <a:pt x="5772317" y="8231728"/>
                    <a:pt x="5773925" y="8334972"/>
                  </a:cubicBezTo>
                  <a:cubicBezTo>
                    <a:pt x="5780689" y="8769533"/>
                    <a:pt x="5794090" y="8725668"/>
                    <a:pt x="5769918" y="8725668"/>
                  </a:cubicBezTo>
                  <a:cubicBezTo>
                    <a:pt x="5315455" y="8725668"/>
                    <a:pt x="5376662" y="8744883"/>
                    <a:pt x="5375667" y="8682927"/>
                  </a:cubicBezTo>
                  <a:cubicBezTo>
                    <a:pt x="5367856" y="8182531"/>
                    <a:pt x="5343787" y="8262502"/>
                    <a:pt x="5463675" y="8262502"/>
                  </a:cubicBezTo>
                  <a:close/>
                  <a:moveTo>
                    <a:pt x="5782169" y="7282812"/>
                  </a:moveTo>
                  <a:cubicBezTo>
                    <a:pt x="5783982" y="7282812"/>
                    <a:pt x="6186120" y="7284521"/>
                    <a:pt x="6186196" y="7289753"/>
                  </a:cubicBezTo>
                  <a:cubicBezTo>
                    <a:pt x="6190280" y="7561641"/>
                    <a:pt x="6191531" y="7650365"/>
                    <a:pt x="6193267" y="7751388"/>
                  </a:cubicBezTo>
                  <a:cubicBezTo>
                    <a:pt x="5903538" y="7753506"/>
                    <a:pt x="5971485" y="7748479"/>
                    <a:pt x="5786457" y="7748147"/>
                  </a:cubicBezTo>
                  <a:cubicBezTo>
                    <a:pt x="5780000" y="7481082"/>
                    <a:pt x="5785615" y="7497184"/>
                    <a:pt x="5782169" y="7282812"/>
                  </a:cubicBezTo>
                  <a:close/>
                  <a:moveTo>
                    <a:pt x="6193675" y="7775144"/>
                  </a:moveTo>
                  <a:cubicBezTo>
                    <a:pt x="6199188" y="8087656"/>
                    <a:pt x="6192271" y="7699741"/>
                    <a:pt x="6201587" y="8237419"/>
                  </a:cubicBezTo>
                  <a:cubicBezTo>
                    <a:pt x="6119858" y="8237725"/>
                    <a:pt x="6019343" y="8237750"/>
                    <a:pt x="5923116" y="8237112"/>
                  </a:cubicBezTo>
                  <a:cubicBezTo>
                    <a:pt x="5748069" y="8235964"/>
                    <a:pt x="5802538" y="8323310"/>
                    <a:pt x="5788168" y="7811124"/>
                  </a:cubicBezTo>
                  <a:cubicBezTo>
                    <a:pt x="5786355" y="7748249"/>
                    <a:pt x="5730482" y="7778283"/>
                    <a:pt x="6193675" y="7775144"/>
                  </a:cubicBezTo>
                  <a:close/>
                  <a:moveTo>
                    <a:pt x="6200286" y="6941031"/>
                  </a:moveTo>
                  <a:cubicBezTo>
                    <a:pt x="6197657" y="6772872"/>
                    <a:pt x="6188468" y="6798593"/>
                    <a:pt x="6229410" y="6798159"/>
                  </a:cubicBezTo>
                  <a:cubicBezTo>
                    <a:pt x="6319995" y="6797190"/>
                    <a:pt x="6326504" y="6797368"/>
                    <a:pt x="6603369" y="6797215"/>
                  </a:cubicBezTo>
                  <a:cubicBezTo>
                    <a:pt x="6608754" y="7340175"/>
                    <a:pt x="6640353" y="7262781"/>
                    <a:pt x="6535754" y="7261377"/>
                  </a:cubicBezTo>
                  <a:cubicBezTo>
                    <a:pt x="6453846" y="7260279"/>
                    <a:pt x="6359431" y="7259846"/>
                    <a:pt x="6229230" y="7261071"/>
                  </a:cubicBezTo>
                  <a:cubicBezTo>
                    <a:pt x="6198984" y="7261377"/>
                    <a:pt x="6205978" y="7304884"/>
                    <a:pt x="6200286" y="6941031"/>
                  </a:cubicBezTo>
                  <a:close/>
                  <a:moveTo>
                    <a:pt x="6229384" y="7284827"/>
                  </a:moveTo>
                  <a:cubicBezTo>
                    <a:pt x="6644769" y="7280898"/>
                    <a:pt x="6611510" y="7287635"/>
                    <a:pt x="6611536" y="7289778"/>
                  </a:cubicBezTo>
                  <a:cubicBezTo>
                    <a:pt x="6619959" y="7828272"/>
                    <a:pt x="6648827" y="7751490"/>
                    <a:pt x="6535626" y="7750878"/>
                  </a:cubicBezTo>
                  <a:cubicBezTo>
                    <a:pt x="6449966" y="7750418"/>
                    <a:pt x="6334978" y="7750290"/>
                    <a:pt x="6229205" y="7751133"/>
                  </a:cubicBezTo>
                  <a:cubicBezTo>
                    <a:pt x="6209219" y="7751286"/>
                    <a:pt x="6214349" y="7768485"/>
                    <a:pt x="6212308" y="7637784"/>
                  </a:cubicBezTo>
                  <a:cubicBezTo>
                    <a:pt x="6206309" y="7237059"/>
                    <a:pt x="6198270" y="7285108"/>
                    <a:pt x="6229384" y="7284827"/>
                  </a:cubicBezTo>
                  <a:close/>
                  <a:moveTo>
                    <a:pt x="6994939" y="6284111"/>
                  </a:moveTo>
                  <a:cubicBezTo>
                    <a:pt x="6559160" y="6284111"/>
                    <a:pt x="6615748" y="6309527"/>
                    <a:pt x="6614726" y="6244406"/>
                  </a:cubicBezTo>
                  <a:cubicBezTo>
                    <a:pt x="6606865" y="5742504"/>
                    <a:pt x="6587900" y="5823675"/>
                    <a:pt x="6688722" y="5823675"/>
                  </a:cubicBezTo>
                  <a:cubicBezTo>
                    <a:pt x="7067939" y="5823675"/>
                    <a:pt x="7014261" y="5796448"/>
                    <a:pt x="7015818" y="5896553"/>
                  </a:cubicBezTo>
                  <a:cubicBezTo>
                    <a:pt x="7022812" y="6344179"/>
                    <a:pt x="7024113" y="6284111"/>
                    <a:pt x="6994939" y="6284111"/>
                  </a:cubicBezTo>
                  <a:close/>
                  <a:moveTo>
                    <a:pt x="6994939" y="5799050"/>
                  </a:moveTo>
                  <a:cubicBezTo>
                    <a:pt x="6540016" y="5799050"/>
                    <a:pt x="6609035" y="5824746"/>
                    <a:pt x="6607018" y="5722013"/>
                  </a:cubicBezTo>
                  <a:cubicBezTo>
                    <a:pt x="6597829" y="5259536"/>
                    <a:pt x="6580498" y="5333153"/>
                    <a:pt x="6688722" y="5333153"/>
                  </a:cubicBezTo>
                  <a:cubicBezTo>
                    <a:pt x="7054947" y="5333153"/>
                    <a:pt x="7006705" y="5314781"/>
                    <a:pt x="7006961" y="5374058"/>
                  </a:cubicBezTo>
                  <a:cubicBezTo>
                    <a:pt x="7008978" y="5849754"/>
                    <a:pt x="7027253" y="5799050"/>
                    <a:pt x="6994939" y="5799050"/>
                  </a:cubicBezTo>
                  <a:close/>
                  <a:moveTo>
                    <a:pt x="6994939" y="5308937"/>
                  </a:moveTo>
                  <a:cubicBezTo>
                    <a:pt x="6519419" y="5308937"/>
                    <a:pt x="6601300" y="5343003"/>
                    <a:pt x="6599055" y="5199697"/>
                  </a:cubicBezTo>
                  <a:cubicBezTo>
                    <a:pt x="6591295" y="4715428"/>
                    <a:pt x="6593924" y="4882184"/>
                    <a:pt x="6593388" y="4846179"/>
                  </a:cubicBezTo>
                  <a:cubicBezTo>
                    <a:pt x="6655336" y="4845949"/>
                    <a:pt x="6703628" y="4846026"/>
                    <a:pt x="6994939" y="4846077"/>
                  </a:cubicBezTo>
                  <a:cubicBezTo>
                    <a:pt x="6996726" y="4846077"/>
                    <a:pt x="7016252" y="5308937"/>
                    <a:pt x="6994939" y="5308937"/>
                  </a:cubicBezTo>
                  <a:close/>
                  <a:moveTo>
                    <a:pt x="6994939" y="4822397"/>
                  </a:moveTo>
                  <a:cubicBezTo>
                    <a:pt x="6711158" y="4822346"/>
                    <a:pt x="6655719" y="4822269"/>
                    <a:pt x="6593005" y="4822499"/>
                  </a:cubicBezTo>
                  <a:cubicBezTo>
                    <a:pt x="6590377" y="4669598"/>
                    <a:pt x="6585297" y="4577021"/>
                    <a:pt x="6584122" y="4360353"/>
                  </a:cubicBezTo>
                  <a:cubicBezTo>
                    <a:pt x="6586803" y="4360353"/>
                    <a:pt x="6986388" y="4359689"/>
                    <a:pt x="6989553" y="4359689"/>
                  </a:cubicBezTo>
                  <a:cubicBezTo>
                    <a:pt x="6991953" y="4474288"/>
                    <a:pt x="6997109" y="4822397"/>
                    <a:pt x="6994939" y="4822397"/>
                  </a:cubicBezTo>
                  <a:close/>
                  <a:moveTo>
                    <a:pt x="6583995" y="4336622"/>
                  </a:moveTo>
                  <a:cubicBezTo>
                    <a:pt x="6583995" y="4334325"/>
                    <a:pt x="6579809" y="3875292"/>
                    <a:pt x="6579784" y="3873353"/>
                  </a:cubicBezTo>
                  <a:cubicBezTo>
                    <a:pt x="6831634" y="3875267"/>
                    <a:pt x="6815119" y="3870418"/>
                    <a:pt x="6980263" y="3870112"/>
                  </a:cubicBezTo>
                  <a:cubicBezTo>
                    <a:pt x="6980288" y="3871924"/>
                    <a:pt x="6988889" y="4326976"/>
                    <a:pt x="6988941" y="4329655"/>
                  </a:cubicBezTo>
                  <a:cubicBezTo>
                    <a:pt x="6989119" y="4339199"/>
                    <a:pt x="7031516" y="4336060"/>
                    <a:pt x="6583995" y="4336622"/>
                  </a:cubicBezTo>
                  <a:close/>
                  <a:moveTo>
                    <a:pt x="6579478" y="3849647"/>
                  </a:moveTo>
                  <a:cubicBezTo>
                    <a:pt x="6576669" y="3648570"/>
                    <a:pt x="6573428" y="3649897"/>
                    <a:pt x="6569344" y="3384107"/>
                  </a:cubicBezTo>
                  <a:cubicBezTo>
                    <a:pt x="6638694" y="3382806"/>
                    <a:pt x="6731935" y="3382576"/>
                    <a:pt x="6841639" y="3384490"/>
                  </a:cubicBezTo>
                  <a:cubicBezTo>
                    <a:pt x="7014414" y="3387501"/>
                    <a:pt x="6971023" y="3297731"/>
                    <a:pt x="6979241" y="3807339"/>
                  </a:cubicBezTo>
                  <a:cubicBezTo>
                    <a:pt x="6979879" y="3850106"/>
                    <a:pt x="7047264" y="3853296"/>
                    <a:pt x="6579478" y="3849647"/>
                  </a:cubicBezTo>
                  <a:close/>
                  <a:moveTo>
                    <a:pt x="6568961" y="3360376"/>
                  </a:moveTo>
                  <a:cubicBezTo>
                    <a:pt x="6564265" y="3055469"/>
                    <a:pt x="6563703" y="3042506"/>
                    <a:pt x="6563933" y="2936710"/>
                  </a:cubicBezTo>
                  <a:cubicBezTo>
                    <a:pt x="6564035" y="2886084"/>
                    <a:pt x="6496905" y="2896750"/>
                    <a:pt x="6966760" y="2896036"/>
                  </a:cubicBezTo>
                  <a:cubicBezTo>
                    <a:pt x="6969160" y="3175809"/>
                    <a:pt x="6971584" y="3235060"/>
                    <a:pt x="6974060" y="3362086"/>
                  </a:cubicBezTo>
                  <a:cubicBezTo>
                    <a:pt x="6837734" y="3361856"/>
                    <a:pt x="6737627" y="3357186"/>
                    <a:pt x="6568961" y="3360376"/>
                  </a:cubicBezTo>
                  <a:close/>
                  <a:moveTo>
                    <a:pt x="6563933" y="2873274"/>
                  </a:moveTo>
                  <a:cubicBezTo>
                    <a:pt x="6563039" y="2642801"/>
                    <a:pt x="6556403" y="2601794"/>
                    <a:pt x="6553417" y="2409419"/>
                  </a:cubicBezTo>
                  <a:cubicBezTo>
                    <a:pt x="7006910" y="2409163"/>
                    <a:pt x="6961579" y="2406790"/>
                    <a:pt x="6961732" y="2414777"/>
                  </a:cubicBezTo>
                  <a:cubicBezTo>
                    <a:pt x="6962140" y="2442157"/>
                    <a:pt x="6960940" y="2319954"/>
                    <a:pt x="6966556" y="2872355"/>
                  </a:cubicBezTo>
                  <a:cubicBezTo>
                    <a:pt x="6835181" y="2872534"/>
                    <a:pt x="6730531" y="2875086"/>
                    <a:pt x="6563933" y="2873274"/>
                  </a:cubicBezTo>
                  <a:close/>
                  <a:moveTo>
                    <a:pt x="6553085" y="2385611"/>
                  </a:moveTo>
                  <a:cubicBezTo>
                    <a:pt x="6551451" y="2260320"/>
                    <a:pt x="6555127" y="2110329"/>
                    <a:pt x="6548006" y="1921679"/>
                  </a:cubicBezTo>
                  <a:cubicBezTo>
                    <a:pt x="6737346" y="1927012"/>
                    <a:pt x="6845544" y="1920096"/>
                    <a:pt x="6951726" y="1919407"/>
                  </a:cubicBezTo>
                  <a:cubicBezTo>
                    <a:pt x="6956601" y="2225412"/>
                    <a:pt x="6959536" y="2285914"/>
                    <a:pt x="6961272" y="2385483"/>
                  </a:cubicBezTo>
                  <a:lnTo>
                    <a:pt x="6553085" y="2385611"/>
                  </a:lnTo>
                  <a:close/>
                  <a:moveTo>
                    <a:pt x="6535677" y="2872942"/>
                  </a:moveTo>
                  <a:cubicBezTo>
                    <a:pt x="6057221" y="2867150"/>
                    <a:pt x="6136168" y="2916322"/>
                    <a:pt x="6133769" y="2762426"/>
                  </a:cubicBezTo>
                  <a:cubicBezTo>
                    <a:pt x="6131089" y="2592327"/>
                    <a:pt x="6132748" y="2587173"/>
                    <a:pt x="6130042" y="2414420"/>
                  </a:cubicBezTo>
                  <a:cubicBezTo>
                    <a:pt x="6129864" y="2402503"/>
                    <a:pt x="6089994" y="2409265"/>
                    <a:pt x="6532513" y="2409419"/>
                  </a:cubicBezTo>
                  <a:cubicBezTo>
                    <a:pt x="6535040" y="2585412"/>
                    <a:pt x="6551043" y="2873146"/>
                    <a:pt x="6535677" y="2872942"/>
                  </a:cubicBezTo>
                  <a:close/>
                  <a:moveTo>
                    <a:pt x="6123355" y="3383265"/>
                  </a:moveTo>
                  <a:cubicBezTo>
                    <a:pt x="6124606" y="3489214"/>
                    <a:pt x="6126290" y="3565893"/>
                    <a:pt x="6130936" y="3845921"/>
                  </a:cubicBezTo>
                  <a:cubicBezTo>
                    <a:pt x="6072280" y="3845590"/>
                    <a:pt x="5728900" y="3846457"/>
                    <a:pt x="5727011" y="3846457"/>
                  </a:cubicBezTo>
                  <a:cubicBezTo>
                    <a:pt x="5723183" y="3590084"/>
                    <a:pt x="5725735" y="3630069"/>
                    <a:pt x="5721421" y="3385715"/>
                  </a:cubicBezTo>
                  <a:cubicBezTo>
                    <a:pt x="5938992" y="3385996"/>
                    <a:pt x="5950886" y="3382321"/>
                    <a:pt x="6123355" y="3383265"/>
                  </a:cubicBezTo>
                  <a:close/>
                  <a:moveTo>
                    <a:pt x="6076186" y="3359457"/>
                  </a:moveTo>
                  <a:cubicBezTo>
                    <a:pt x="5657482" y="3359457"/>
                    <a:pt x="5721625" y="3387960"/>
                    <a:pt x="5719456" y="3284564"/>
                  </a:cubicBezTo>
                  <a:cubicBezTo>
                    <a:pt x="5710037" y="2833365"/>
                    <a:pt x="5696280" y="2898485"/>
                    <a:pt x="5769918" y="2898485"/>
                  </a:cubicBezTo>
                  <a:cubicBezTo>
                    <a:pt x="6169427" y="2898485"/>
                    <a:pt x="6115238" y="2884170"/>
                    <a:pt x="6116770" y="2937068"/>
                  </a:cubicBezTo>
                  <a:cubicBezTo>
                    <a:pt x="6131166" y="3427870"/>
                    <a:pt x="6128868" y="3359457"/>
                    <a:pt x="6076186" y="3359457"/>
                  </a:cubicBezTo>
                  <a:close/>
                  <a:moveTo>
                    <a:pt x="6076186" y="2874499"/>
                  </a:moveTo>
                  <a:cubicBezTo>
                    <a:pt x="5638722" y="2874499"/>
                    <a:pt x="5713917" y="2906676"/>
                    <a:pt x="5711645" y="2762375"/>
                  </a:cubicBezTo>
                  <a:cubicBezTo>
                    <a:pt x="5705034" y="2339705"/>
                    <a:pt x="5675707" y="2410414"/>
                    <a:pt x="5769918" y="2410414"/>
                  </a:cubicBezTo>
                  <a:cubicBezTo>
                    <a:pt x="6138134" y="2410414"/>
                    <a:pt x="6108908" y="2400105"/>
                    <a:pt x="6109138" y="2414854"/>
                  </a:cubicBezTo>
                  <a:cubicBezTo>
                    <a:pt x="6117510" y="2947913"/>
                    <a:pt x="6127413" y="2874499"/>
                    <a:pt x="6076186" y="2874499"/>
                  </a:cubicBezTo>
                  <a:close/>
                  <a:moveTo>
                    <a:pt x="6076186" y="2383722"/>
                  </a:moveTo>
                  <a:cubicBezTo>
                    <a:pt x="5922095" y="2383722"/>
                    <a:pt x="5921992" y="2386708"/>
                    <a:pt x="5769943" y="2386708"/>
                  </a:cubicBezTo>
                  <a:cubicBezTo>
                    <a:pt x="5676907" y="2386708"/>
                    <a:pt x="5704600" y="2457672"/>
                    <a:pt x="5695922" y="1919637"/>
                  </a:cubicBezTo>
                  <a:cubicBezTo>
                    <a:pt x="5844551" y="1917494"/>
                    <a:pt x="5941876" y="1922623"/>
                    <a:pt x="6102374" y="1922163"/>
                  </a:cubicBezTo>
                  <a:cubicBezTo>
                    <a:pt x="6114217" y="2458871"/>
                    <a:pt x="6117025" y="2383722"/>
                    <a:pt x="6076186" y="2383722"/>
                  </a:cubicBezTo>
                  <a:close/>
                  <a:moveTo>
                    <a:pt x="5698526" y="3285125"/>
                  </a:moveTo>
                  <a:cubicBezTo>
                    <a:pt x="5700542" y="3382219"/>
                    <a:pt x="5774589" y="3363795"/>
                    <a:pt x="5310656" y="3360682"/>
                  </a:cubicBezTo>
                  <a:cubicBezTo>
                    <a:pt x="5288041" y="3360529"/>
                    <a:pt x="5296464" y="3412993"/>
                    <a:pt x="5287046" y="2936404"/>
                  </a:cubicBezTo>
                  <a:cubicBezTo>
                    <a:pt x="5285999" y="2884221"/>
                    <a:pt x="5228646" y="2897312"/>
                    <a:pt x="5616822" y="2898332"/>
                  </a:cubicBezTo>
                  <a:cubicBezTo>
                    <a:pt x="5715346" y="2898613"/>
                    <a:pt x="5688979" y="2828159"/>
                    <a:pt x="5698526" y="3285125"/>
                  </a:cubicBezTo>
                  <a:close/>
                  <a:moveTo>
                    <a:pt x="5616797" y="2874601"/>
                  </a:moveTo>
                  <a:cubicBezTo>
                    <a:pt x="5217109" y="2873529"/>
                    <a:pt x="5286127" y="2903818"/>
                    <a:pt x="5283932" y="2762426"/>
                  </a:cubicBezTo>
                  <a:cubicBezTo>
                    <a:pt x="5277576" y="2357567"/>
                    <a:pt x="5262415" y="2411434"/>
                    <a:pt x="5310681" y="2410924"/>
                  </a:cubicBezTo>
                  <a:cubicBezTo>
                    <a:pt x="5716827" y="2406535"/>
                    <a:pt x="5682930" y="2411205"/>
                    <a:pt x="5682981" y="2414828"/>
                  </a:cubicBezTo>
                  <a:cubicBezTo>
                    <a:pt x="5691328" y="2950005"/>
                    <a:pt x="5722161" y="2874882"/>
                    <a:pt x="5616797" y="2874601"/>
                  </a:cubicBezTo>
                  <a:close/>
                  <a:moveTo>
                    <a:pt x="5616797" y="2386555"/>
                  </a:moveTo>
                  <a:cubicBezTo>
                    <a:pt x="5520110" y="2386300"/>
                    <a:pt x="5407164" y="2386172"/>
                    <a:pt x="5310503" y="2387218"/>
                  </a:cubicBezTo>
                  <a:cubicBezTo>
                    <a:pt x="5264967" y="2387703"/>
                    <a:pt x="5276096" y="2459892"/>
                    <a:pt x="5269689" y="1922521"/>
                  </a:cubicBezTo>
                  <a:cubicBezTo>
                    <a:pt x="5598087" y="1925608"/>
                    <a:pt x="5544537" y="1922597"/>
                    <a:pt x="5674992" y="1919994"/>
                  </a:cubicBezTo>
                  <a:cubicBezTo>
                    <a:pt x="5683671" y="2457289"/>
                    <a:pt x="5708812" y="2386657"/>
                    <a:pt x="5616797" y="2386555"/>
                  </a:cubicBezTo>
                  <a:close/>
                  <a:moveTo>
                    <a:pt x="5272471" y="3285125"/>
                  </a:moveTo>
                  <a:cubicBezTo>
                    <a:pt x="5274641" y="3384439"/>
                    <a:pt x="5347054" y="3360376"/>
                    <a:pt x="4869389" y="3360529"/>
                  </a:cubicBezTo>
                  <a:cubicBezTo>
                    <a:pt x="4864539" y="3047941"/>
                    <a:pt x="4864769" y="3039954"/>
                    <a:pt x="4861093" y="2936200"/>
                  </a:cubicBezTo>
                  <a:cubicBezTo>
                    <a:pt x="4859077" y="2879424"/>
                    <a:pt x="4814486" y="2895755"/>
                    <a:pt x="5157535" y="2895985"/>
                  </a:cubicBezTo>
                  <a:cubicBezTo>
                    <a:pt x="5295137" y="2895985"/>
                    <a:pt x="5262236" y="2817978"/>
                    <a:pt x="5272471" y="3285125"/>
                  </a:cubicBezTo>
                  <a:close/>
                  <a:moveTo>
                    <a:pt x="4859000" y="2872075"/>
                  </a:moveTo>
                  <a:cubicBezTo>
                    <a:pt x="4852441" y="2643719"/>
                    <a:pt x="4858388" y="2602943"/>
                    <a:pt x="4855427" y="2414369"/>
                  </a:cubicBezTo>
                  <a:cubicBezTo>
                    <a:pt x="4855325" y="2406994"/>
                    <a:pt x="4854074" y="2414369"/>
                    <a:pt x="5256621" y="2411434"/>
                  </a:cubicBezTo>
                  <a:cubicBezTo>
                    <a:pt x="5256672" y="2414012"/>
                    <a:pt x="5256723" y="2430930"/>
                    <a:pt x="5264891" y="2872789"/>
                  </a:cubicBezTo>
                  <a:cubicBezTo>
                    <a:pt x="5206414" y="2872151"/>
                    <a:pt x="5182727" y="2872304"/>
                    <a:pt x="4859000" y="2872075"/>
                  </a:cubicBezTo>
                  <a:close/>
                  <a:moveTo>
                    <a:pt x="4851573" y="4337949"/>
                  </a:moveTo>
                  <a:cubicBezTo>
                    <a:pt x="4411684" y="4337949"/>
                    <a:pt x="4458190" y="4339862"/>
                    <a:pt x="4458292" y="4329451"/>
                  </a:cubicBezTo>
                  <a:cubicBezTo>
                    <a:pt x="4459211" y="4221946"/>
                    <a:pt x="4458368" y="4203421"/>
                    <a:pt x="4453187" y="3874042"/>
                  </a:cubicBezTo>
                  <a:cubicBezTo>
                    <a:pt x="4693959" y="3874093"/>
                    <a:pt x="4728136" y="3873072"/>
                    <a:pt x="4855044" y="3873072"/>
                  </a:cubicBezTo>
                  <a:cubicBezTo>
                    <a:pt x="4864259" y="4393729"/>
                    <a:pt x="4870691" y="4337949"/>
                    <a:pt x="4851573" y="4337949"/>
                  </a:cubicBezTo>
                  <a:close/>
                  <a:moveTo>
                    <a:pt x="4851573" y="3849392"/>
                  </a:moveTo>
                  <a:cubicBezTo>
                    <a:pt x="4383275" y="3849392"/>
                    <a:pt x="4453085" y="3868760"/>
                    <a:pt x="4452115" y="3806803"/>
                  </a:cubicBezTo>
                  <a:cubicBezTo>
                    <a:pt x="4444254" y="3305259"/>
                    <a:pt x="4412680" y="3383699"/>
                    <a:pt x="4545381" y="3383699"/>
                  </a:cubicBezTo>
                  <a:cubicBezTo>
                    <a:pt x="4688752" y="3383699"/>
                    <a:pt x="4702101" y="3384209"/>
                    <a:pt x="4848867" y="3384209"/>
                  </a:cubicBezTo>
                  <a:cubicBezTo>
                    <a:pt x="4856703" y="3888408"/>
                    <a:pt x="4854687" y="3849392"/>
                    <a:pt x="4851573" y="3849392"/>
                  </a:cubicBezTo>
                  <a:close/>
                  <a:moveTo>
                    <a:pt x="4443615" y="3359636"/>
                  </a:moveTo>
                  <a:cubicBezTo>
                    <a:pt x="4439251" y="3073611"/>
                    <a:pt x="4439123" y="3043756"/>
                    <a:pt x="4435856" y="2936302"/>
                  </a:cubicBezTo>
                  <a:cubicBezTo>
                    <a:pt x="4434095" y="2877842"/>
                    <a:pt x="4371560" y="2895627"/>
                    <a:pt x="4838785" y="2895781"/>
                  </a:cubicBezTo>
                  <a:cubicBezTo>
                    <a:pt x="4844273" y="3069120"/>
                    <a:pt x="4842231" y="2955797"/>
                    <a:pt x="4848510" y="3360555"/>
                  </a:cubicBezTo>
                  <a:cubicBezTo>
                    <a:pt x="4816808" y="3360529"/>
                    <a:pt x="4476082" y="3359917"/>
                    <a:pt x="4443615" y="3359636"/>
                  </a:cubicBezTo>
                  <a:close/>
                  <a:moveTo>
                    <a:pt x="4429577" y="2385305"/>
                  </a:moveTo>
                  <a:cubicBezTo>
                    <a:pt x="4424293" y="2050771"/>
                    <a:pt x="4423757" y="2006167"/>
                    <a:pt x="4421767" y="1921627"/>
                  </a:cubicBezTo>
                  <a:cubicBezTo>
                    <a:pt x="4575704" y="1924460"/>
                    <a:pt x="4708023" y="1920760"/>
                    <a:pt x="4825665" y="1920530"/>
                  </a:cubicBezTo>
                  <a:cubicBezTo>
                    <a:pt x="4827503" y="1998231"/>
                    <a:pt x="4834063" y="2385407"/>
                    <a:pt x="4834114" y="2387729"/>
                  </a:cubicBezTo>
                  <a:cubicBezTo>
                    <a:pt x="4664657" y="2387448"/>
                    <a:pt x="4663126" y="2383238"/>
                    <a:pt x="4429577" y="2385305"/>
                  </a:cubicBezTo>
                  <a:close/>
                  <a:moveTo>
                    <a:pt x="4422711" y="3359432"/>
                  </a:moveTo>
                  <a:cubicBezTo>
                    <a:pt x="4167134" y="3356701"/>
                    <a:pt x="4126448" y="3359049"/>
                    <a:pt x="4016310" y="3359764"/>
                  </a:cubicBezTo>
                  <a:cubicBezTo>
                    <a:pt x="4007964" y="2812925"/>
                    <a:pt x="3991041" y="2896750"/>
                    <a:pt x="4086196" y="2895602"/>
                  </a:cubicBezTo>
                  <a:cubicBezTo>
                    <a:pt x="4466205" y="2891034"/>
                    <a:pt x="4413343" y="2884348"/>
                    <a:pt x="4414926" y="2937068"/>
                  </a:cubicBezTo>
                  <a:cubicBezTo>
                    <a:pt x="4418499" y="3055571"/>
                    <a:pt x="4418550" y="3086983"/>
                    <a:pt x="4422711" y="3359432"/>
                  </a:cubicBezTo>
                  <a:close/>
                  <a:moveTo>
                    <a:pt x="4392158" y="2385687"/>
                  </a:moveTo>
                  <a:cubicBezTo>
                    <a:pt x="4283449" y="2386861"/>
                    <a:pt x="4197942" y="2386887"/>
                    <a:pt x="4086170" y="2385687"/>
                  </a:cubicBezTo>
                  <a:cubicBezTo>
                    <a:pt x="3976492" y="2384360"/>
                    <a:pt x="3999336" y="2472574"/>
                    <a:pt x="3993006" y="1920071"/>
                  </a:cubicBezTo>
                  <a:cubicBezTo>
                    <a:pt x="4197585" y="1919790"/>
                    <a:pt x="4258793" y="1918234"/>
                    <a:pt x="4400811" y="1921219"/>
                  </a:cubicBezTo>
                  <a:cubicBezTo>
                    <a:pt x="4412935" y="2437054"/>
                    <a:pt x="4413216" y="2385458"/>
                    <a:pt x="4392158" y="2385687"/>
                  </a:cubicBezTo>
                  <a:close/>
                  <a:moveTo>
                    <a:pt x="3995405" y="3359891"/>
                  </a:moveTo>
                  <a:cubicBezTo>
                    <a:pt x="3519451" y="3362086"/>
                    <a:pt x="3591532" y="3380867"/>
                    <a:pt x="3590332" y="3284717"/>
                  </a:cubicBezTo>
                  <a:cubicBezTo>
                    <a:pt x="3584666" y="2830813"/>
                    <a:pt x="3565727" y="2894224"/>
                    <a:pt x="3626705" y="2894224"/>
                  </a:cubicBezTo>
                  <a:cubicBezTo>
                    <a:pt x="4047858" y="2894224"/>
                    <a:pt x="3990148" y="2887947"/>
                    <a:pt x="3990148" y="2936149"/>
                  </a:cubicBezTo>
                  <a:cubicBezTo>
                    <a:pt x="3990250" y="3043016"/>
                    <a:pt x="3990428" y="3034646"/>
                    <a:pt x="3995405" y="3359891"/>
                  </a:cubicBezTo>
                  <a:close/>
                  <a:moveTo>
                    <a:pt x="3932947" y="2872789"/>
                  </a:moveTo>
                  <a:cubicBezTo>
                    <a:pt x="3780030" y="2872789"/>
                    <a:pt x="3779954" y="2870518"/>
                    <a:pt x="3626705" y="2870518"/>
                  </a:cubicBezTo>
                  <a:cubicBezTo>
                    <a:pt x="3571521" y="2870518"/>
                    <a:pt x="3582547" y="2892540"/>
                    <a:pt x="3580505" y="2762477"/>
                  </a:cubicBezTo>
                  <a:cubicBezTo>
                    <a:pt x="3573844" y="2337766"/>
                    <a:pt x="3559192" y="2406892"/>
                    <a:pt x="3626705" y="2406892"/>
                  </a:cubicBezTo>
                  <a:cubicBezTo>
                    <a:pt x="4021364" y="2406892"/>
                    <a:pt x="3980116" y="2407096"/>
                    <a:pt x="3980244" y="2414879"/>
                  </a:cubicBezTo>
                  <a:cubicBezTo>
                    <a:pt x="3988488" y="2941457"/>
                    <a:pt x="4016565" y="2872789"/>
                    <a:pt x="3932947" y="2872789"/>
                  </a:cubicBezTo>
                  <a:close/>
                  <a:moveTo>
                    <a:pt x="3626705" y="2383212"/>
                  </a:moveTo>
                  <a:cubicBezTo>
                    <a:pt x="3553117" y="2383212"/>
                    <a:pt x="3581858" y="2454559"/>
                    <a:pt x="3568560" y="1920275"/>
                  </a:cubicBezTo>
                  <a:cubicBezTo>
                    <a:pt x="3609858" y="1920096"/>
                    <a:pt x="3635766" y="1920147"/>
                    <a:pt x="3932973" y="1920096"/>
                  </a:cubicBezTo>
                  <a:cubicBezTo>
                    <a:pt x="3985068" y="1920096"/>
                    <a:pt x="3971081" y="1846351"/>
                    <a:pt x="3979784" y="2384871"/>
                  </a:cubicBezTo>
                  <a:cubicBezTo>
                    <a:pt x="3725484" y="2384131"/>
                    <a:pt x="3757160" y="2383212"/>
                    <a:pt x="3626705" y="2383212"/>
                  </a:cubicBezTo>
                  <a:close/>
                  <a:moveTo>
                    <a:pt x="3569428" y="3285023"/>
                  </a:moveTo>
                  <a:cubicBezTo>
                    <a:pt x="3570602" y="3379361"/>
                    <a:pt x="3647788" y="3363107"/>
                    <a:pt x="3167519" y="3360529"/>
                  </a:cubicBezTo>
                  <a:cubicBezTo>
                    <a:pt x="3164048" y="3360504"/>
                    <a:pt x="3167519" y="3202780"/>
                    <a:pt x="3159479" y="2935690"/>
                  </a:cubicBezTo>
                  <a:cubicBezTo>
                    <a:pt x="3157616" y="2872662"/>
                    <a:pt x="3110089" y="2906881"/>
                    <a:pt x="3473915" y="2896444"/>
                  </a:cubicBezTo>
                  <a:cubicBezTo>
                    <a:pt x="3582445" y="2893305"/>
                    <a:pt x="3563608" y="2820351"/>
                    <a:pt x="3569428" y="3285023"/>
                  </a:cubicBezTo>
                  <a:close/>
                  <a:moveTo>
                    <a:pt x="3473353" y="2872687"/>
                  </a:moveTo>
                  <a:cubicBezTo>
                    <a:pt x="3395785" y="2874933"/>
                    <a:pt x="3308848" y="2876081"/>
                    <a:pt x="3167647" y="2873402"/>
                  </a:cubicBezTo>
                  <a:cubicBezTo>
                    <a:pt x="3154808" y="2873172"/>
                    <a:pt x="3157565" y="2888635"/>
                    <a:pt x="3155523" y="2762452"/>
                  </a:cubicBezTo>
                  <a:cubicBezTo>
                    <a:pt x="3149142" y="2355526"/>
                    <a:pt x="3145211" y="2410286"/>
                    <a:pt x="3167698" y="2409750"/>
                  </a:cubicBezTo>
                  <a:cubicBezTo>
                    <a:pt x="3603273" y="2399747"/>
                    <a:pt x="3556742" y="2410184"/>
                    <a:pt x="3556793" y="2414803"/>
                  </a:cubicBezTo>
                  <a:cubicBezTo>
                    <a:pt x="3559498" y="2586764"/>
                    <a:pt x="3556895" y="2588959"/>
                    <a:pt x="3559601" y="2762860"/>
                  </a:cubicBezTo>
                  <a:cubicBezTo>
                    <a:pt x="3561668" y="2893560"/>
                    <a:pt x="3584155" y="2869523"/>
                    <a:pt x="3473353" y="2872687"/>
                  </a:cubicBezTo>
                  <a:close/>
                  <a:moveTo>
                    <a:pt x="3473532" y="2383773"/>
                  </a:moveTo>
                  <a:cubicBezTo>
                    <a:pt x="3291772" y="2384998"/>
                    <a:pt x="3282099" y="2383416"/>
                    <a:pt x="3167239" y="2386045"/>
                  </a:cubicBezTo>
                  <a:cubicBezTo>
                    <a:pt x="3145466" y="2386555"/>
                    <a:pt x="3149499" y="2443229"/>
                    <a:pt x="3145083" y="1923082"/>
                  </a:cubicBezTo>
                  <a:cubicBezTo>
                    <a:pt x="3272016" y="1921959"/>
                    <a:pt x="3049188" y="1923618"/>
                    <a:pt x="3547630" y="1920377"/>
                  </a:cubicBezTo>
                  <a:cubicBezTo>
                    <a:pt x="3561158" y="2470277"/>
                    <a:pt x="3579229" y="2382931"/>
                    <a:pt x="3473532" y="2383773"/>
                  </a:cubicBezTo>
                  <a:close/>
                  <a:moveTo>
                    <a:pt x="3145441" y="3360402"/>
                  </a:moveTo>
                  <a:cubicBezTo>
                    <a:pt x="2675714" y="3357646"/>
                    <a:pt x="2742716" y="3395029"/>
                    <a:pt x="2740418" y="3284615"/>
                  </a:cubicBezTo>
                  <a:cubicBezTo>
                    <a:pt x="2737356" y="3138094"/>
                    <a:pt x="2735926" y="3029670"/>
                    <a:pt x="2735135" y="2936557"/>
                  </a:cubicBezTo>
                  <a:cubicBezTo>
                    <a:pt x="2734752" y="2890396"/>
                    <a:pt x="2670277" y="2888610"/>
                    <a:pt x="3137375" y="2896622"/>
                  </a:cubicBezTo>
                  <a:cubicBezTo>
                    <a:pt x="3144496" y="3151975"/>
                    <a:pt x="3143399" y="3191017"/>
                    <a:pt x="3145441" y="3360402"/>
                  </a:cubicBezTo>
                  <a:close/>
                  <a:moveTo>
                    <a:pt x="2734573" y="2874014"/>
                  </a:moveTo>
                  <a:cubicBezTo>
                    <a:pt x="2732021" y="2638488"/>
                    <a:pt x="2728958" y="2606107"/>
                    <a:pt x="2725844" y="2409087"/>
                  </a:cubicBezTo>
                  <a:cubicBezTo>
                    <a:pt x="2728167" y="2409087"/>
                    <a:pt x="3130279" y="2411281"/>
                    <a:pt x="3130356" y="2414879"/>
                  </a:cubicBezTo>
                  <a:cubicBezTo>
                    <a:pt x="3132678" y="2562319"/>
                    <a:pt x="3133189" y="2728846"/>
                    <a:pt x="3136788" y="2872866"/>
                  </a:cubicBezTo>
                  <a:cubicBezTo>
                    <a:pt x="2978868" y="2870289"/>
                    <a:pt x="2848234" y="2873810"/>
                    <a:pt x="2734573" y="2874014"/>
                  </a:cubicBezTo>
                  <a:close/>
                  <a:moveTo>
                    <a:pt x="2725487" y="2385381"/>
                  </a:moveTo>
                  <a:cubicBezTo>
                    <a:pt x="2720280" y="2055875"/>
                    <a:pt x="2719335" y="2012087"/>
                    <a:pt x="2718850" y="1921576"/>
                  </a:cubicBezTo>
                  <a:cubicBezTo>
                    <a:pt x="2881365" y="1921679"/>
                    <a:pt x="2906838" y="1924817"/>
                    <a:pt x="3124153" y="1923235"/>
                  </a:cubicBezTo>
                  <a:cubicBezTo>
                    <a:pt x="3124179" y="1925174"/>
                    <a:pt x="3129871" y="2384794"/>
                    <a:pt x="3129896" y="2386836"/>
                  </a:cubicBezTo>
                  <a:cubicBezTo>
                    <a:pt x="2978485" y="2389693"/>
                    <a:pt x="2850072" y="2385534"/>
                    <a:pt x="2725487" y="2385381"/>
                  </a:cubicBezTo>
                  <a:close/>
                  <a:moveTo>
                    <a:pt x="2719539" y="3285176"/>
                  </a:moveTo>
                  <a:cubicBezTo>
                    <a:pt x="2721786" y="3392222"/>
                    <a:pt x="2785188" y="3361193"/>
                    <a:pt x="2402168" y="3361193"/>
                  </a:cubicBezTo>
                  <a:cubicBezTo>
                    <a:pt x="2298080" y="3361193"/>
                    <a:pt x="2314364" y="3443767"/>
                    <a:pt x="2310127" y="2935409"/>
                  </a:cubicBezTo>
                  <a:cubicBezTo>
                    <a:pt x="2309693" y="2883430"/>
                    <a:pt x="2246418" y="2897694"/>
                    <a:pt x="2713924" y="2897694"/>
                  </a:cubicBezTo>
                  <a:cubicBezTo>
                    <a:pt x="2714919" y="3001576"/>
                    <a:pt x="2715456" y="3089100"/>
                    <a:pt x="2719539" y="3285176"/>
                  </a:cubicBezTo>
                  <a:close/>
                  <a:moveTo>
                    <a:pt x="2708232" y="2874040"/>
                  </a:moveTo>
                  <a:cubicBezTo>
                    <a:pt x="2443161" y="2874116"/>
                    <a:pt x="2380523" y="2874218"/>
                    <a:pt x="2309565" y="2874014"/>
                  </a:cubicBezTo>
                  <a:cubicBezTo>
                    <a:pt x="2309540" y="2872662"/>
                    <a:pt x="2304078" y="2452951"/>
                    <a:pt x="2303363" y="2407785"/>
                  </a:cubicBezTo>
                  <a:cubicBezTo>
                    <a:pt x="2305175" y="2407760"/>
                    <a:pt x="2704914" y="2404774"/>
                    <a:pt x="2705067" y="2414854"/>
                  </a:cubicBezTo>
                  <a:cubicBezTo>
                    <a:pt x="2712673" y="2906804"/>
                    <a:pt x="2718544" y="2874040"/>
                    <a:pt x="2708232" y="2874040"/>
                  </a:cubicBezTo>
                  <a:close/>
                  <a:moveTo>
                    <a:pt x="2302955" y="2384054"/>
                  </a:moveTo>
                  <a:cubicBezTo>
                    <a:pt x="2301627" y="2302296"/>
                    <a:pt x="2306528" y="2595900"/>
                    <a:pt x="2294940" y="1922648"/>
                  </a:cubicBezTo>
                  <a:cubicBezTo>
                    <a:pt x="2440710" y="1924639"/>
                    <a:pt x="2572365" y="1921653"/>
                    <a:pt x="2697920" y="1921576"/>
                  </a:cubicBezTo>
                  <a:cubicBezTo>
                    <a:pt x="2698431" y="2012163"/>
                    <a:pt x="2699707" y="2076544"/>
                    <a:pt x="2704582" y="2385356"/>
                  </a:cubicBezTo>
                  <a:cubicBezTo>
                    <a:pt x="2551563" y="2385330"/>
                    <a:pt x="2466796" y="2382396"/>
                    <a:pt x="2302955" y="2384054"/>
                  </a:cubicBezTo>
                  <a:close/>
                  <a:moveTo>
                    <a:pt x="2296242" y="3361320"/>
                  </a:moveTo>
                  <a:cubicBezTo>
                    <a:pt x="1951355" y="3362137"/>
                    <a:pt x="2051385" y="3361550"/>
                    <a:pt x="1889918" y="3360351"/>
                  </a:cubicBezTo>
                  <a:cubicBezTo>
                    <a:pt x="1888795" y="3237433"/>
                    <a:pt x="1890530" y="3214723"/>
                    <a:pt x="1883485" y="2897720"/>
                  </a:cubicBezTo>
                  <a:cubicBezTo>
                    <a:pt x="2003935" y="2897363"/>
                    <a:pt x="2013992" y="2896597"/>
                    <a:pt x="2288865" y="2897643"/>
                  </a:cubicBezTo>
                  <a:cubicBezTo>
                    <a:pt x="2291494" y="3182366"/>
                    <a:pt x="2293868" y="3238785"/>
                    <a:pt x="2296242" y="3361320"/>
                  </a:cubicBezTo>
                  <a:close/>
                  <a:moveTo>
                    <a:pt x="2249123" y="2873784"/>
                  </a:moveTo>
                  <a:cubicBezTo>
                    <a:pt x="1808699" y="2871386"/>
                    <a:pt x="1883230" y="2907671"/>
                    <a:pt x="1880959" y="2762426"/>
                  </a:cubicBezTo>
                  <a:cubicBezTo>
                    <a:pt x="1878227" y="2588729"/>
                    <a:pt x="1880244" y="2588474"/>
                    <a:pt x="1877513" y="2414420"/>
                  </a:cubicBezTo>
                  <a:cubicBezTo>
                    <a:pt x="1877360" y="2404596"/>
                    <a:pt x="1853647" y="2413578"/>
                    <a:pt x="2282458" y="2408015"/>
                  </a:cubicBezTo>
                  <a:cubicBezTo>
                    <a:pt x="2290677" y="2939058"/>
                    <a:pt x="2303006" y="2873989"/>
                    <a:pt x="2249123" y="2873784"/>
                  </a:cubicBezTo>
                  <a:close/>
                  <a:moveTo>
                    <a:pt x="1877053" y="2386147"/>
                  </a:moveTo>
                  <a:cubicBezTo>
                    <a:pt x="1868349" y="1847321"/>
                    <a:pt x="1840400" y="1921015"/>
                    <a:pt x="1943060" y="1920709"/>
                  </a:cubicBezTo>
                  <a:cubicBezTo>
                    <a:pt x="2072724" y="1920352"/>
                    <a:pt x="2148659" y="1920147"/>
                    <a:pt x="2248894" y="1921883"/>
                  </a:cubicBezTo>
                  <a:cubicBezTo>
                    <a:pt x="2283990" y="1922546"/>
                    <a:pt x="2273678" y="1866102"/>
                    <a:pt x="2282076" y="2384309"/>
                  </a:cubicBezTo>
                  <a:cubicBezTo>
                    <a:pt x="2132630" y="2386300"/>
                    <a:pt x="2211526" y="2385917"/>
                    <a:pt x="1877053" y="2386147"/>
                  </a:cubicBezTo>
                  <a:close/>
                  <a:moveTo>
                    <a:pt x="1869013" y="3360198"/>
                  </a:moveTo>
                  <a:cubicBezTo>
                    <a:pt x="1764669" y="3359661"/>
                    <a:pt x="1633473" y="3360402"/>
                    <a:pt x="1464731" y="3360478"/>
                  </a:cubicBezTo>
                  <a:cubicBezTo>
                    <a:pt x="1461566" y="3216636"/>
                    <a:pt x="1459320" y="3215411"/>
                    <a:pt x="1456946" y="2896393"/>
                  </a:cubicBezTo>
                  <a:cubicBezTo>
                    <a:pt x="1621298" y="2895985"/>
                    <a:pt x="1637123" y="2898204"/>
                    <a:pt x="1862530" y="2897745"/>
                  </a:cubicBezTo>
                  <a:cubicBezTo>
                    <a:pt x="1869983" y="3241337"/>
                    <a:pt x="1867788" y="3225083"/>
                    <a:pt x="1869013" y="3360198"/>
                  </a:cubicBezTo>
                  <a:close/>
                  <a:moveTo>
                    <a:pt x="1789964" y="2874142"/>
                  </a:moveTo>
                  <a:cubicBezTo>
                    <a:pt x="1636740" y="2874142"/>
                    <a:pt x="1637251" y="2872713"/>
                    <a:pt x="1483849" y="2872713"/>
                  </a:cubicBezTo>
                  <a:cubicBezTo>
                    <a:pt x="1448472" y="2872713"/>
                    <a:pt x="1457380" y="2894352"/>
                    <a:pt x="1455312" y="2762452"/>
                  </a:cubicBezTo>
                  <a:cubicBezTo>
                    <a:pt x="1448957" y="2356904"/>
                    <a:pt x="1437190" y="2410898"/>
                    <a:pt x="1483849" y="2410898"/>
                  </a:cubicBezTo>
                  <a:cubicBezTo>
                    <a:pt x="1889611" y="2410898"/>
                    <a:pt x="1856455" y="2405821"/>
                    <a:pt x="1856608" y="2414854"/>
                  </a:cubicBezTo>
                  <a:cubicBezTo>
                    <a:pt x="1865006" y="2949648"/>
                    <a:pt x="1884608" y="2874142"/>
                    <a:pt x="1789964" y="2874142"/>
                  </a:cubicBezTo>
                  <a:close/>
                  <a:moveTo>
                    <a:pt x="1789964" y="2386198"/>
                  </a:moveTo>
                  <a:cubicBezTo>
                    <a:pt x="1632146" y="2386198"/>
                    <a:pt x="1632580" y="2387167"/>
                    <a:pt x="1483849" y="2387167"/>
                  </a:cubicBezTo>
                  <a:cubicBezTo>
                    <a:pt x="1425372" y="2387167"/>
                    <a:pt x="1461132" y="2443561"/>
                    <a:pt x="1443163" y="1919433"/>
                  </a:cubicBezTo>
                  <a:cubicBezTo>
                    <a:pt x="1549447" y="1918820"/>
                    <a:pt x="1636281" y="1921015"/>
                    <a:pt x="1848032" y="1920887"/>
                  </a:cubicBezTo>
                  <a:cubicBezTo>
                    <a:pt x="1857221" y="2461346"/>
                    <a:pt x="1878712" y="2386147"/>
                    <a:pt x="1789964" y="2386198"/>
                  </a:cubicBezTo>
                  <a:close/>
                  <a:moveTo>
                    <a:pt x="1443801" y="3360529"/>
                  </a:moveTo>
                  <a:cubicBezTo>
                    <a:pt x="972134" y="3361729"/>
                    <a:pt x="1040846" y="3388956"/>
                    <a:pt x="1038881" y="3284615"/>
                  </a:cubicBezTo>
                  <a:cubicBezTo>
                    <a:pt x="1036584" y="3161723"/>
                    <a:pt x="1034797" y="3051590"/>
                    <a:pt x="1033699" y="2936557"/>
                  </a:cubicBezTo>
                  <a:cubicBezTo>
                    <a:pt x="1033214" y="2883149"/>
                    <a:pt x="968510" y="2898434"/>
                    <a:pt x="1436042" y="2896469"/>
                  </a:cubicBezTo>
                  <a:cubicBezTo>
                    <a:pt x="1438364" y="3212324"/>
                    <a:pt x="1440917" y="3232789"/>
                    <a:pt x="1443801" y="3360529"/>
                  </a:cubicBezTo>
                  <a:close/>
                  <a:moveTo>
                    <a:pt x="1330728" y="2873886"/>
                  </a:moveTo>
                  <a:cubicBezTo>
                    <a:pt x="1211018" y="2875673"/>
                    <a:pt x="1120227" y="2875341"/>
                    <a:pt x="1033036" y="2873810"/>
                  </a:cubicBezTo>
                  <a:cubicBezTo>
                    <a:pt x="1033010" y="2871820"/>
                    <a:pt x="1026935" y="2430598"/>
                    <a:pt x="1026552" y="2408781"/>
                  </a:cubicBezTo>
                  <a:cubicBezTo>
                    <a:pt x="1473001" y="2405183"/>
                    <a:pt x="1429762" y="2413016"/>
                    <a:pt x="1429788" y="2414828"/>
                  </a:cubicBezTo>
                  <a:cubicBezTo>
                    <a:pt x="1438313" y="2957558"/>
                    <a:pt x="1467105" y="2871666"/>
                    <a:pt x="1330728" y="2873886"/>
                  </a:cubicBezTo>
                  <a:close/>
                  <a:moveTo>
                    <a:pt x="1026170" y="2385049"/>
                  </a:moveTo>
                  <a:cubicBezTo>
                    <a:pt x="1017542" y="1897565"/>
                    <a:pt x="1010421" y="1923797"/>
                    <a:pt x="1024791" y="1923745"/>
                  </a:cubicBezTo>
                  <a:cubicBezTo>
                    <a:pt x="1216786" y="1923235"/>
                    <a:pt x="1233326" y="1924230"/>
                    <a:pt x="1331136" y="1921423"/>
                  </a:cubicBezTo>
                  <a:cubicBezTo>
                    <a:pt x="1447962" y="1918208"/>
                    <a:pt x="1421339" y="1838339"/>
                    <a:pt x="1429380" y="2387040"/>
                  </a:cubicBezTo>
                  <a:cubicBezTo>
                    <a:pt x="1314392" y="2386427"/>
                    <a:pt x="1267529" y="2383084"/>
                    <a:pt x="1026170" y="2385049"/>
                  </a:cubicBezTo>
                  <a:close/>
                  <a:moveTo>
                    <a:pt x="718906" y="3872893"/>
                  </a:moveTo>
                  <a:cubicBezTo>
                    <a:pt x="821412" y="3870954"/>
                    <a:pt x="918814" y="3870852"/>
                    <a:pt x="1024613" y="3872995"/>
                  </a:cubicBezTo>
                  <a:cubicBezTo>
                    <a:pt x="1027088" y="3873046"/>
                    <a:pt x="1035741" y="4337259"/>
                    <a:pt x="1024664" y="4337463"/>
                  </a:cubicBezTo>
                  <a:cubicBezTo>
                    <a:pt x="1008992" y="4337693"/>
                    <a:pt x="630821" y="4344022"/>
                    <a:pt x="630642" y="4327946"/>
                  </a:cubicBezTo>
                  <a:cubicBezTo>
                    <a:pt x="625563" y="3788099"/>
                    <a:pt x="581584" y="3875471"/>
                    <a:pt x="718906" y="3872893"/>
                  </a:cubicBezTo>
                  <a:close/>
                  <a:moveTo>
                    <a:pt x="718625" y="4361399"/>
                  </a:moveTo>
                  <a:cubicBezTo>
                    <a:pt x="820162" y="4362624"/>
                    <a:pt x="923791" y="4362777"/>
                    <a:pt x="1024919" y="4361144"/>
                  </a:cubicBezTo>
                  <a:cubicBezTo>
                    <a:pt x="1035129" y="4360991"/>
                    <a:pt x="1033878" y="4307302"/>
                    <a:pt x="1042684" y="4824285"/>
                  </a:cubicBezTo>
                  <a:cubicBezTo>
                    <a:pt x="849438" y="4827628"/>
                    <a:pt x="759286" y="4825357"/>
                    <a:pt x="638427" y="4824948"/>
                  </a:cubicBezTo>
                  <a:cubicBezTo>
                    <a:pt x="629724" y="4279386"/>
                    <a:pt x="601621" y="4359970"/>
                    <a:pt x="718625" y="4361399"/>
                  </a:cubicBezTo>
                  <a:close/>
                  <a:moveTo>
                    <a:pt x="1043143" y="4851818"/>
                  </a:moveTo>
                  <a:cubicBezTo>
                    <a:pt x="1048810" y="5214013"/>
                    <a:pt x="1049295" y="5241929"/>
                    <a:pt x="1050137" y="5309142"/>
                  </a:cubicBezTo>
                  <a:cubicBezTo>
                    <a:pt x="733889" y="5308274"/>
                    <a:pt x="770593" y="5309422"/>
                    <a:pt x="646034" y="5309983"/>
                  </a:cubicBezTo>
                  <a:cubicBezTo>
                    <a:pt x="636513" y="4701240"/>
                    <a:pt x="639372" y="4883919"/>
                    <a:pt x="638810" y="4848654"/>
                  </a:cubicBezTo>
                  <a:cubicBezTo>
                    <a:pt x="1078827" y="4850236"/>
                    <a:pt x="1043041" y="4845796"/>
                    <a:pt x="1043143" y="4851818"/>
                  </a:cubicBezTo>
                  <a:close/>
                  <a:moveTo>
                    <a:pt x="718804" y="5333153"/>
                  </a:moveTo>
                  <a:cubicBezTo>
                    <a:pt x="1111319" y="5329964"/>
                    <a:pt x="1050316" y="5323227"/>
                    <a:pt x="1050903" y="5374109"/>
                  </a:cubicBezTo>
                  <a:cubicBezTo>
                    <a:pt x="1052128" y="5481665"/>
                    <a:pt x="1052409" y="5493224"/>
                    <a:pt x="1057105" y="5798514"/>
                  </a:cubicBezTo>
                  <a:cubicBezTo>
                    <a:pt x="785397" y="5799994"/>
                    <a:pt x="774345" y="5798770"/>
                    <a:pt x="654661" y="5798310"/>
                  </a:cubicBezTo>
                  <a:cubicBezTo>
                    <a:pt x="644528" y="5262317"/>
                    <a:pt x="617217" y="5334123"/>
                    <a:pt x="718804" y="5333153"/>
                  </a:cubicBezTo>
                  <a:close/>
                  <a:moveTo>
                    <a:pt x="718625" y="6308684"/>
                  </a:moveTo>
                  <a:cubicBezTo>
                    <a:pt x="816180" y="6309731"/>
                    <a:pt x="927262" y="6309679"/>
                    <a:pt x="1024842" y="6309143"/>
                  </a:cubicBezTo>
                  <a:cubicBezTo>
                    <a:pt x="1085973" y="6308812"/>
                    <a:pt x="1056850" y="6250198"/>
                    <a:pt x="1071833" y="6773152"/>
                  </a:cubicBezTo>
                  <a:cubicBezTo>
                    <a:pt x="764135" y="6774683"/>
                    <a:pt x="829299" y="6773867"/>
                    <a:pt x="667091" y="6772795"/>
                  </a:cubicBezTo>
                  <a:cubicBezTo>
                    <a:pt x="653232" y="6231647"/>
                    <a:pt x="641873" y="6307868"/>
                    <a:pt x="718625" y="6308684"/>
                  </a:cubicBezTo>
                  <a:close/>
                  <a:moveTo>
                    <a:pt x="718625" y="6796986"/>
                  </a:moveTo>
                  <a:cubicBezTo>
                    <a:pt x="821004" y="6797955"/>
                    <a:pt x="920932" y="6797904"/>
                    <a:pt x="1024842" y="6797190"/>
                  </a:cubicBezTo>
                  <a:cubicBezTo>
                    <a:pt x="1087199" y="6796756"/>
                    <a:pt x="1072573" y="6721173"/>
                    <a:pt x="1081839" y="7262296"/>
                  </a:cubicBezTo>
                  <a:cubicBezTo>
                    <a:pt x="944134" y="7263418"/>
                    <a:pt x="991584" y="7264771"/>
                    <a:pt x="677761" y="7263087"/>
                  </a:cubicBezTo>
                  <a:cubicBezTo>
                    <a:pt x="668623" y="6725307"/>
                    <a:pt x="645651" y="6796297"/>
                    <a:pt x="718625" y="6796986"/>
                  </a:cubicBezTo>
                  <a:close/>
                  <a:moveTo>
                    <a:pt x="718676" y="7287073"/>
                  </a:moveTo>
                  <a:cubicBezTo>
                    <a:pt x="1105576" y="7289650"/>
                    <a:pt x="1082170" y="7281536"/>
                    <a:pt x="1082298" y="7289701"/>
                  </a:cubicBezTo>
                  <a:cubicBezTo>
                    <a:pt x="1085003" y="7462811"/>
                    <a:pt x="1081226" y="7461484"/>
                    <a:pt x="1083983" y="7638218"/>
                  </a:cubicBezTo>
                  <a:cubicBezTo>
                    <a:pt x="1086075" y="7772210"/>
                    <a:pt x="1101697" y="7749627"/>
                    <a:pt x="1024740" y="7750036"/>
                  </a:cubicBezTo>
                  <a:cubicBezTo>
                    <a:pt x="921953" y="7750597"/>
                    <a:pt x="821055" y="7750903"/>
                    <a:pt x="718906" y="7749117"/>
                  </a:cubicBezTo>
                  <a:cubicBezTo>
                    <a:pt x="674417" y="7748351"/>
                    <a:pt x="684805" y="7769378"/>
                    <a:pt x="682738" y="7637708"/>
                  </a:cubicBezTo>
                  <a:cubicBezTo>
                    <a:pt x="676408" y="7232721"/>
                    <a:pt x="661604" y="7286690"/>
                    <a:pt x="718676" y="7287073"/>
                  </a:cubicBezTo>
                  <a:close/>
                  <a:moveTo>
                    <a:pt x="718676" y="8261787"/>
                  </a:moveTo>
                  <a:cubicBezTo>
                    <a:pt x="1162190" y="8264160"/>
                    <a:pt x="1096668" y="8230886"/>
                    <a:pt x="1098276" y="8334870"/>
                  </a:cubicBezTo>
                  <a:cubicBezTo>
                    <a:pt x="1100956" y="8506601"/>
                    <a:pt x="1098736" y="8509663"/>
                    <a:pt x="1101467" y="8683335"/>
                  </a:cubicBezTo>
                  <a:cubicBezTo>
                    <a:pt x="1102335" y="8738095"/>
                    <a:pt x="1117777" y="8727097"/>
                    <a:pt x="1024842" y="8726587"/>
                  </a:cubicBezTo>
                  <a:cubicBezTo>
                    <a:pt x="649352" y="8724571"/>
                    <a:pt x="701064" y="8738402"/>
                    <a:pt x="700197" y="8682799"/>
                  </a:cubicBezTo>
                  <a:cubicBezTo>
                    <a:pt x="692846" y="8211901"/>
                    <a:pt x="671354" y="8261532"/>
                    <a:pt x="718676" y="8261787"/>
                  </a:cubicBezTo>
                  <a:close/>
                  <a:moveTo>
                    <a:pt x="700988" y="8747792"/>
                  </a:moveTo>
                  <a:cubicBezTo>
                    <a:pt x="797598" y="8749910"/>
                    <a:pt x="773528" y="8749833"/>
                    <a:pt x="1102615" y="8750625"/>
                  </a:cubicBezTo>
                  <a:cubicBezTo>
                    <a:pt x="1104938" y="8870658"/>
                    <a:pt x="1109915" y="8997837"/>
                    <a:pt x="1110273" y="9210806"/>
                  </a:cubicBezTo>
                  <a:cubicBezTo>
                    <a:pt x="669976" y="9213893"/>
                    <a:pt x="706450" y="9218257"/>
                    <a:pt x="706016" y="9204911"/>
                  </a:cubicBezTo>
                  <a:cubicBezTo>
                    <a:pt x="698257" y="8964026"/>
                    <a:pt x="702060" y="8868081"/>
                    <a:pt x="700988" y="8747792"/>
                  </a:cubicBezTo>
                  <a:close/>
                  <a:moveTo>
                    <a:pt x="1115276" y="8160126"/>
                  </a:moveTo>
                  <a:cubicBezTo>
                    <a:pt x="1102003" y="7706682"/>
                    <a:pt x="1086841" y="7773384"/>
                    <a:pt x="1177861" y="7773384"/>
                  </a:cubicBezTo>
                  <a:cubicBezTo>
                    <a:pt x="1566293" y="7773384"/>
                    <a:pt x="1512589" y="7763305"/>
                    <a:pt x="1513636" y="7814186"/>
                  </a:cubicBezTo>
                  <a:cubicBezTo>
                    <a:pt x="1524024" y="8304836"/>
                    <a:pt x="1529231" y="8237597"/>
                    <a:pt x="1483849" y="8237597"/>
                  </a:cubicBezTo>
                  <a:cubicBezTo>
                    <a:pt x="1332208" y="8237597"/>
                    <a:pt x="1331340" y="8234611"/>
                    <a:pt x="1177861" y="8234611"/>
                  </a:cubicBezTo>
                  <a:cubicBezTo>
                    <a:pt x="1101390" y="8234586"/>
                    <a:pt x="1117905" y="8250228"/>
                    <a:pt x="1115276" y="8160126"/>
                  </a:cubicBezTo>
                  <a:close/>
                  <a:moveTo>
                    <a:pt x="1177887" y="8258292"/>
                  </a:moveTo>
                  <a:cubicBezTo>
                    <a:pt x="1328430" y="8258292"/>
                    <a:pt x="1331264" y="8261277"/>
                    <a:pt x="1483874" y="8261277"/>
                  </a:cubicBezTo>
                  <a:cubicBezTo>
                    <a:pt x="1528874" y="8261277"/>
                    <a:pt x="1519098" y="8246477"/>
                    <a:pt x="1520476" y="8334920"/>
                  </a:cubicBezTo>
                  <a:cubicBezTo>
                    <a:pt x="1527521" y="8785506"/>
                    <a:pt x="1548809" y="8723831"/>
                    <a:pt x="1483874" y="8723831"/>
                  </a:cubicBezTo>
                  <a:cubicBezTo>
                    <a:pt x="1069000" y="8723831"/>
                    <a:pt x="1123418" y="8748251"/>
                    <a:pt x="1122397" y="8682927"/>
                  </a:cubicBezTo>
                  <a:cubicBezTo>
                    <a:pt x="1114637" y="8189394"/>
                    <a:pt x="1104913" y="8258292"/>
                    <a:pt x="1177887" y="8258292"/>
                  </a:cubicBezTo>
                  <a:close/>
                  <a:moveTo>
                    <a:pt x="1177887" y="8750701"/>
                  </a:moveTo>
                  <a:cubicBezTo>
                    <a:pt x="1601108" y="8750701"/>
                    <a:pt x="1529384" y="8712017"/>
                    <a:pt x="1531069" y="8857313"/>
                  </a:cubicBezTo>
                  <a:cubicBezTo>
                    <a:pt x="1535970" y="9283887"/>
                    <a:pt x="1556466" y="9213664"/>
                    <a:pt x="1483874" y="9213612"/>
                  </a:cubicBezTo>
                  <a:cubicBezTo>
                    <a:pt x="1462970" y="9213612"/>
                    <a:pt x="1131254" y="9212541"/>
                    <a:pt x="1131254" y="9205320"/>
                  </a:cubicBezTo>
                  <a:cubicBezTo>
                    <a:pt x="1130131" y="8682212"/>
                    <a:pt x="1095622" y="8750701"/>
                    <a:pt x="1177887" y="8750701"/>
                  </a:cubicBezTo>
                  <a:close/>
                  <a:moveTo>
                    <a:pt x="1177887" y="9234256"/>
                  </a:moveTo>
                  <a:cubicBezTo>
                    <a:pt x="1329247" y="9234256"/>
                    <a:pt x="1328507" y="9237293"/>
                    <a:pt x="1483874" y="9237293"/>
                  </a:cubicBezTo>
                  <a:cubicBezTo>
                    <a:pt x="1549574" y="9237343"/>
                    <a:pt x="1534311" y="9159566"/>
                    <a:pt x="1543423" y="9699540"/>
                  </a:cubicBezTo>
                  <a:cubicBezTo>
                    <a:pt x="1391374" y="9698979"/>
                    <a:pt x="1265793" y="9701148"/>
                    <a:pt x="1137150" y="9700587"/>
                  </a:cubicBezTo>
                  <a:cubicBezTo>
                    <a:pt x="1128906" y="9158724"/>
                    <a:pt x="1114969" y="9234256"/>
                    <a:pt x="1177887" y="9234256"/>
                  </a:cubicBezTo>
                  <a:close/>
                  <a:moveTo>
                    <a:pt x="1177887" y="9724369"/>
                  </a:moveTo>
                  <a:cubicBezTo>
                    <a:pt x="1574052" y="9724369"/>
                    <a:pt x="1543755" y="9719240"/>
                    <a:pt x="1543882" y="9728069"/>
                  </a:cubicBezTo>
                  <a:cubicBezTo>
                    <a:pt x="1552331" y="10267533"/>
                    <a:pt x="1577396" y="10189449"/>
                    <a:pt x="1483874" y="10189449"/>
                  </a:cubicBezTo>
                  <a:cubicBezTo>
                    <a:pt x="1332821" y="10189449"/>
                    <a:pt x="1335143" y="10187433"/>
                    <a:pt x="1177887" y="10187433"/>
                  </a:cubicBezTo>
                  <a:cubicBezTo>
                    <a:pt x="1138809" y="10187433"/>
                    <a:pt x="1149351" y="10209175"/>
                    <a:pt x="1147283" y="10076024"/>
                  </a:cubicBezTo>
                  <a:cubicBezTo>
                    <a:pt x="1140928" y="9670553"/>
                    <a:pt x="1112008" y="9724369"/>
                    <a:pt x="1177887" y="9724369"/>
                  </a:cubicBezTo>
                  <a:close/>
                  <a:moveTo>
                    <a:pt x="1551999" y="8856956"/>
                  </a:moveTo>
                  <a:cubicBezTo>
                    <a:pt x="1550442" y="8720769"/>
                    <a:pt x="1468279" y="8744449"/>
                    <a:pt x="1942957" y="8747000"/>
                  </a:cubicBezTo>
                  <a:cubicBezTo>
                    <a:pt x="1954392" y="8747078"/>
                    <a:pt x="1955566" y="8690403"/>
                    <a:pt x="1963683" y="9213357"/>
                  </a:cubicBezTo>
                  <a:cubicBezTo>
                    <a:pt x="1510701" y="9215551"/>
                    <a:pt x="1555981" y="9216624"/>
                    <a:pt x="1555955" y="9205320"/>
                  </a:cubicBezTo>
                  <a:cubicBezTo>
                    <a:pt x="1555675" y="9070740"/>
                    <a:pt x="1554296" y="9058875"/>
                    <a:pt x="1551999" y="8856956"/>
                  </a:cubicBezTo>
                  <a:close/>
                  <a:moveTo>
                    <a:pt x="1964041" y="9237089"/>
                  </a:moveTo>
                  <a:cubicBezTo>
                    <a:pt x="1972183" y="9761854"/>
                    <a:pt x="1982010" y="9700689"/>
                    <a:pt x="1942957" y="9700817"/>
                  </a:cubicBezTo>
                  <a:cubicBezTo>
                    <a:pt x="1836138" y="9701251"/>
                    <a:pt x="1743509" y="9701403"/>
                    <a:pt x="1636970" y="9700255"/>
                  </a:cubicBezTo>
                  <a:cubicBezTo>
                    <a:pt x="1550442" y="9699311"/>
                    <a:pt x="1558278" y="9778823"/>
                    <a:pt x="1556032" y="9237343"/>
                  </a:cubicBezTo>
                  <a:cubicBezTo>
                    <a:pt x="1816994" y="9237573"/>
                    <a:pt x="1838486" y="9237752"/>
                    <a:pt x="1964041" y="9237089"/>
                  </a:cubicBezTo>
                  <a:close/>
                  <a:moveTo>
                    <a:pt x="1636791" y="9724012"/>
                  </a:moveTo>
                  <a:cubicBezTo>
                    <a:pt x="1996253" y="9727890"/>
                    <a:pt x="1971034" y="9720082"/>
                    <a:pt x="1971162" y="9728018"/>
                  </a:cubicBezTo>
                  <a:cubicBezTo>
                    <a:pt x="1979509" y="10261613"/>
                    <a:pt x="1990101" y="10189220"/>
                    <a:pt x="1943136" y="10188506"/>
                  </a:cubicBezTo>
                  <a:cubicBezTo>
                    <a:pt x="1497581" y="10181921"/>
                    <a:pt x="1574257" y="10228363"/>
                    <a:pt x="1571883" y="10076024"/>
                  </a:cubicBezTo>
                  <a:cubicBezTo>
                    <a:pt x="1565272" y="9652767"/>
                    <a:pt x="1536455" y="9722940"/>
                    <a:pt x="1636791" y="9724012"/>
                  </a:cubicBezTo>
                  <a:close/>
                  <a:moveTo>
                    <a:pt x="1973612" y="8747180"/>
                  </a:moveTo>
                  <a:cubicBezTo>
                    <a:pt x="2031987" y="8747486"/>
                    <a:pt x="2374959" y="8747767"/>
                    <a:pt x="2378277" y="8747767"/>
                  </a:cubicBezTo>
                  <a:cubicBezTo>
                    <a:pt x="2378303" y="8749756"/>
                    <a:pt x="2385118" y="9151707"/>
                    <a:pt x="2386215" y="9211060"/>
                  </a:cubicBezTo>
                  <a:cubicBezTo>
                    <a:pt x="2250093" y="9211214"/>
                    <a:pt x="2384761" y="9211801"/>
                    <a:pt x="1984588" y="9213281"/>
                  </a:cubicBezTo>
                  <a:cubicBezTo>
                    <a:pt x="1977645" y="8766266"/>
                    <a:pt x="1977849" y="8930854"/>
                    <a:pt x="1973612" y="8747180"/>
                  </a:cubicBezTo>
                  <a:close/>
                  <a:moveTo>
                    <a:pt x="2386675" y="9234741"/>
                  </a:moveTo>
                  <a:cubicBezTo>
                    <a:pt x="2395481" y="9700255"/>
                    <a:pt x="2394000" y="9561976"/>
                    <a:pt x="2396374" y="9699744"/>
                  </a:cubicBezTo>
                  <a:cubicBezTo>
                    <a:pt x="2379222" y="9699744"/>
                    <a:pt x="2469195" y="9699490"/>
                    <a:pt x="1991658" y="9700663"/>
                  </a:cubicBezTo>
                  <a:cubicBezTo>
                    <a:pt x="1989616" y="9567360"/>
                    <a:pt x="1990841" y="9616022"/>
                    <a:pt x="1984971" y="9236987"/>
                  </a:cubicBezTo>
                  <a:cubicBezTo>
                    <a:pt x="2417100" y="9235149"/>
                    <a:pt x="2260686" y="9234868"/>
                    <a:pt x="2386675" y="9234741"/>
                  </a:cubicBezTo>
                  <a:close/>
                  <a:moveTo>
                    <a:pt x="2392061" y="8261915"/>
                  </a:moveTo>
                  <a:cubicBezTo>
                    <a:pt x="2574765" y="8262093"/>
                    <a:pt x="2574050" y="8257986"/>
                    <a:pt x="2796955" y="8259517"/>
                  </a:cubicBezTo>
                  <a:cubicBezTo>
                    <a:pt x="2799814" y="8508949"/>
                    <a:pt x="2802979" y="8473123"/>
                    <a:pt x="2806731" y="8722606"/>
                  </a:cubicBezTo>
                  <a:cubicBezTo>
                    <a:pt x="2533747" y="8722020"/>
                    <a:pt x="2589365" y="8724061"/>
                    <a:pt x="2398825" y="8724061"/>
                  </a:cubicBezTo>
                  <a:cubicBezTo>
                    <a:pt x="2395889" y="8545617"/>
                    <a:pt x="2395047" y="8424129"/>
                    <a:pt x="2392061" y="8261915"/>
                  </a:cubicBezTo>
                  <a:close/>
                  <a:moveTo>
                    <a:pt x="2402168" y="8747767"/>
                  </a:moveTo>
                  <a:cubicBezTo>
                    <a:pt x="2884810" y="8747767"/>
                    <a:pt x="2806629" y="8708724"/>
                    <a:pt x="2808620" y="8857210"/>
                  </a:cubicBezTo>
                  <a:cubicBezTo>
                    <a:pt x="2810636" y="9018940"/>
                    <a:pt x="2812091" y="9064974"/>
                    <a:pt x="2813112" y="9205370"/>
                  </a:cubicBezTo>
                  <a:cubicBezTo>
                    <a:pt x="2813189" y="9216522"/>
                    <a:pt x="2845784" y="9211112"/>
                    <a:pt x="2407171" y="9211035"/>
                  </a:cubicBezTo>
                  <a:cubicBezTo>
                    <a:pt x="2407094" y="9206851"/>
                    <a:pt x="2397957" y="8747767"/>
                    <a:pt x="2402168" y="8747767"/>
                  </a:cubicBezTo>
                  <a:close/>
                  <a:moveTo>
                    <a:pt x="2813342" y="9235481"/>
                  </a:moveTo>
                  <a:cubicBezTo>
                    <a:pt x="2813367" y="9237726"/>
                    <a:pt x="2818702" y="9695509"/>
                    <a:pt x="2818727" y="9698111"/>
                  </a:cubicBezTo>
                  <a:cubicBezTo>
                    <a:pt x="2653635" y="9695789"/>
                    <a:pt x="2541660" y="9699592"/>
                    <a:pt x="2417253" y="9699744"/>
                  </a:cubicBezTo>
                  <a:cubicBezTo>
                    <a:pt x="2414599" y="9544573"/>
                    <a:pt x="2416207" y="9698571"/>
                    <a:pt x="2407605" y="9234741"/>
                  </a:cubicBezTo>
                  <a:cubicBezTo>
                    <a:pt x="2550797" y="9234766"/>
                    <a:pt x="2652563" y="9236629"/>
                    <a:pt x="2813342" y="9235481"/>
                  </a:cubicBezTo>
                  <a:close/>
                  <a:moveTo>
                    <a:pt x="2819110" y="9721842"/>
                  </a:moveTo>
                  <a:cubicBezTo>
                    <a:pt x="2822148" y="9919909"/>
                    <a:pt x="2820182" y="9871809"/>
                    <a:pt x="2825313" y="10186642"/>
                  </a:cubicBezTo>
                  <a:cubicBezTo>
                    <a:pt x="2729239" y="10187944"/>
                    <a:pt x="2614787" y="10187077"/>
                    <a:pt x="2422664" y="10187025"/>
                  </a:cubicBezTo>
                  <a:cubicBezTo>
                    <a:pt x="2422639" y="10184116"/>
                    <a:pt x="2417764" y="9730034"/>
                    <a:pt x="2417738" y="9727610"/>
                  </a:cubicBezTo>
                  <a:cubicBezTo>
                    <a:pt x="2417611" y="9719112"/>
                    <a:pt x="2810483" y="9721716"/>
                    <a:pt x="2819110" y="9721842"/>
                  </a:cubicBezTo>
                  <a:close/>
                  <a:moveTo>
                    <a:pt x="2817860" y="8259695"/>
                  </a:moveTo>
                  <a:cubicBezTo>
                    <a:pt x="3053144" y="8261787"/>
                    <a:pt x="2871206" y="8259925"/>
                    <a:pt x="3223750" y="8262145"/>
                  </a:cubicBezTo>
                  <a:cubicBezTo>
                    <a:pt x="3227093" y="8520406"/>
                    <a:pt x="3226405" y="8572921"/>
                    <a:pt x="3228982" y="8723575"/>
                  </a:cubicBezTo>
                  <a:cubicBezTo>
                    <a:pt x="2899232" y="8722759"/>
                    <a:pt x="3089364" y="8723449"/>
                    <a:pt x="2827610" y="8722683"/>
                  </a:cubicBezTo>
                  <a:cubicBezTo>
                    <a:pt x="2823833" y="8475572"/>
                    <a:pt x="2820514" y="8493868"/>
                    <a:pt x="2817860" y="8259695"/>
                  </a:cubicBezTo>
                  <a:close/>
                  <a:moveTo>
                    <a:pt x="2861302" y="8746542"/>
                  </a:moveTo>
                  <a:cubicBezTo>
                    <a:pt x="3305045" y="8748327"/>
                    <a:pt x="3228395" y="8715946"/>
                    <a:pt x="3231790" y="8858461"/>
                  </a:cubicBezTo>
                  <a:cubicBezTo>
                    <a:pt x="3234674" y="8977500"/>
                    <a:pt x="3236001" y="9070230"/>
                    <a:pt x="3237839" y="9205549"/>
                  </a:cubicBezTo>
                  <a:cubicBezTo>
                    <a:pt x="3237941" y="9214531"/>
                    <a:pt x="2834119" y="9214199"/>
                    <a:pt x="2834068" y="9205242"/>
                  </a:cubicBezTo>
                  <a:cubicBezTo>
                    <a:pt x="2830214" y="8680375"/>
                    <a:pt x="2811172" y="8746312"/>
                    <a:pt x="2861302" y="8746542"/>
                  </a:cubicBezTo>
                  <a:close/>
                  <a:moveTo>
                    <a:pt x="2861430" y="9235047"/>
                  </a:moveTo>
                  <a:cubicBezTo>
                    <a:pt x="2968633" y="9234027"/>
                    <a:pt x="3060189" y="9234179"/>
                    <a:pt x="3167417" y="9234485"/>
                  </a:cubicBezTo>
                  <a:cubicBezTo>
                    <a:pt x="3259025" y="9234741"/>
                    <a:pt x="3237788" y="9151911"/>
                    <a:pt x="3247054" y="9697959"/>
                  </a:cubicBezTo>
                  <a:cubicBezTo>
                    <a:pt x="3135180" y="9698775"/>
                    <a:pt x="3072466" y="9702526"/>
                    <a:pt x="2839658" y="9698443"/>
                  </a:cubicBezTo>
                  <a:cubicBezTo>
                    <a:pt x="2831873" y="9165869"/>
                    <a:pt x="2824853" y="9235430"/>
                    <a:pt x="2861430" y="9235047"/>
                  </a:cubicBezTo>
                  <a:close/>
                  <a:moveTo>
                    <a:pt x="2861175" y="9722557"/>
                  </a:moveTo>
                  <a:cubicBezTo>
                    <a:pt x="3238146" y="9729651"/>
                    <a:pt x="3247309" y="9712044"/>
                    <a:pt x="3247564" y="9728018"/>
                  </a:cubicBezTo>
                  <a:cubicBezTo>
                    <a:pt x="3250219" y="9897148"/>
                    <a:pt x="3246518" y="9905644"/>
                    <a:pt x="3249198" y="10076535"/>
                  </a:cubicBezTo>
                  <a:cubicBezTo>
                    <a:pt x="3251291" y="10211012"/>
                    <a:pt x="3272425" y="10190827"/>
                    <a:pt x="3167800" y="10187357"/>
                  </a:cubicBezTo>
                  <a:cubicBezTo>
                    <a:pt x="2780926" y="10174675"/>
                    <a:pt x="2847009" y="10234105"/>
                    <a:pt x="2844431" y="10076101"/>
                  </a:cubicBezTo>
                  <a:cubicBezTo>
                    <a:pt x="2838024" y="9669073"/>
                    <a:pt x="2829601" y="9721970"/>
                    <a:pt x="2861175" y="9722557"/>
                  </a:cubicBezTo>
                  <a:close/>
                  <a:moveTo>
                    <a:pt x="3250346" y="8747307"/>
                  </a:moveTo>
                  <a:cubicBezTo>
                    <a:pt x="3582394" y="8747715"/>
                    <a:pt x="3321764" y="8747741"/>
                    <a:pt x="3657691" y="8748455"/>
                  </a:cubicBezTo>
                  <a:cubicBezTo>
                    <a:pt x="3666038" y="9285929"/>
                    <a:pt x="3677728" y="9214046"/>
                    <a:pt x="3626705" y="9214046"/>
                  </a:cubicBezTo>
                  <a:cubicBezTo>
                    <a:pt x="3624714" y="9214046"/>
                    <a:pt x="3258871" y="9212591"/>
                    <a:pt x="3258769" y="9205090"/>
                  </a:cubicBezTo>
                  <a:cubicBezTo>
                    <a:pt x="3254405" y="8882957"/>
                    <a:pt x="3253001" y="8891047"/>
                    <a:pt x="3250346" y="8747307"/>
                  </a:cubicBezTo>
                  <a:close/>
                  <a:moveTo>
                    <a:pt x="3626705" y="9237777"/>
                  </a:moveTo>
                  <a:cubicBezTo>
                    <a:pt x="3675329" y="9237777"/>
                    <a:pt x="3662388" y="9163522"/>
                    <a:pt x="3671857" y="9697780"/>
                  </a:cubicBezTo>
                  <a:cubicBezTo>
                    <a:pt x="3642300" y="9697601"/>
                    <a:pt x="3619226" y="9697652"/>
                    <a:pt x="3320564" y="9697703"/>
                  </a:cubicBezTo>
                  <a:cubicBezTo>
                    <a:pt x="3254634" y="9697703"/>
                    <a:pt x="3266580" y="9774383"/>
                    <a:pt x="3259178" y="9234613"/>
                  </a:cubicBezTo>
                  <a:cubicBezTo>
                    <a:pt x="3478510" y="9234741"/>
                    <a:pt x="3483640" y="9237777"/>
                    <a:pt x="3626705" y="9237777"/>
                  </a:cubicBezTo>
                  <a:close/>
                  <a:moveTo>
                    <a:pt x="3677575" y="8682875"/>
                  </a:moveTo>
                  <a:cubicBezTo>
                    <a:pt x="3669815" y="8184597"/>
                    <a:pt x="3631937" y="8256888"/>
                    <a:pt x="3779596" y="8260664"/>
                  </a:cubicBezTo>
                  <a:cubicBezTo>
                    <a:pt x="3880622" y="8263242"/>
                    <a:pt x="3983971" y="8263038"/>
                    <a:pt x="4073204" y="8261507"/>
                  </a:cubicBezTo>
                  <a:cubicBezTo>
                    <a:pt x="4078488" y="8698314"/>
                    <a:pt x="4076905" y="8613391"/>
                    <a:pt x="4078947" y="8725132"/>
                  </a:cubicBezTo>
                  <a:cubicBezTo>
                    <a:pt x="3612640" y="8736998"/>
                    <a:pt x="3678264" y="8726307"/>
                    <a:pt x="3677575" y="8682875"/>
                  </a:cubicBezTo>
                  <a:close/>
                  <a:moveTo>
                    <a:pt x="4079381" y="8748864"/>
                  </a:moveTo>
                  <a:cubicBezTo>
                    <a:pt x="4082495" y="8903780"/>
                    <a:pt x="4085328" y="8892322"/>
                    <a:pt x="4088212" y="9212413"/>
                  </a:cubicBezTo>
                  <a:cubicBezTo>
                    <a:pt x="4032620" y="9212923"/>
                    <a:pt x="3685845" y="9214020"/>
                    <a:pt x="3684033" y="9214020"/>
                  </a:cubicBezTo>
                  <a:cubicBezTo>
                    <a:pt x="3684288" y="9086357"/>
                    <a:pt x="3684237" y="9112028"/>
                    <a:pt x="3678570" y="8748532"/>
                  </a:cubicBezTo>
                  <a:cubicBezTo>
                    <a:pt x="3791286" y="8749017"/>
                    <a:pt x="3918705" y="8752921"/>
                    <a:pt x="4079381" y="8748864"/>
                  </a:cubicBezTo>
                  <a:close/>
                  <a:moveTo>
                    <a:pt x="4086170" y="9236118"/>
                  </a:moveTo>
                  <a:cubicBezTo>
                    <a:pt x="4088748" y="9236118"/>
                    <a:pt x="4096074" y="9697652"/>
                    <a:pt x="4096100" y="9699668"/>
                  </a:cubicBezTo>
                  <a:cubicBezTo>
                    <a:pt x="3858339" y="9703725"/>
                    <a:pt x="3802338" y="9698877"/>
                    <a:pt x="3692736" y="9697907"/>
                  </a:cubicBezTo>
                  <a:cubicBezTo>
                    <a:pt x="3690337" y="9560649"/>
                    <a:pt x="3683777" y="9427780"/>
                    <a:pt x="3683981" y="9237701"/>
                  </a:cubicBezTo>
                  <a:cubicBezTo>
                    <a:pt x="3685794" y="9237726"/>
                    <a:pt x="4048471" y="9236476"/>
                    <a:pt x="4086170" y="9236118"/>
                  </a:cubicBezTo>
                  <a:close/>
                  <a:moveTo>
                    <a:pt x="4096585" y="9728069"/>
                  </a:moveTo>
                  <a:cubicBezTo>
                    <a:pt x="4104727" y="10247374"/>
                    <a:pt x="4108989" y="10188250"/>
                    <a:pt x="4086170" y="10187995"/>
                  </a:cubicBezTo>
                  <a:cubicBezTo>
                    <a:pt x="3621395" y="10183019"/>
                    <a:pt x="3698888" y="10225327"/>
                    <a:pt x="3696565" y="10076076"/>
                  </a:cubicBezTo>
                  <a:cubicBezTo>
                    <a:pt x="3693859" y="9902966"/>
                    <a:pt x="3696055" y="9906385"/>
                    <a:pt x="3693247" y="9727610"/>
                  </a:cubicBezTo>
                  <a:cubicBezTo>
                    <a:pt x="3693119" y="9718347"/>
                    <a:pt x="4096559" y="9726079"/>
                    <a:pt x="4096585" y="9728069"/>
                  </a:cubicBezTo>
                  <a:close/>
                  <a:moveTo>
                    <a:pt x="4100286" y="8748327"/>
                  </a:moveTo>
                  <a:cubicBezTo>
                    <a:pt x="4178033" y="8746388"/>
                    <a:pt x="4191689" y="8746720"/>
                    <a:pt x="4505870" y="8746669"/>
                  </a:cubicBezTo>
                  <a:cubicBezTo>
                    <a:pt x="4509494" y="8958898"/>
                    <a:pt x="4507094" y="8769252"/>
                    <a:pt x="4513756" y="9213510"/>
                  </a:cubicBezTo>
                  <a:cubicBezTo>
                    <a:pt x="4062433" y="9212617"/>
                    <a:pt x="4109194" y="9214148"/>
                    <a:pt x="4109117" y="9205192"/>
                  </a:cubicBezTo>
                  <a:cubicBezTo>
                    <a:pt x="4106820" y="8929731"/>
                    <a:pt x="4102915" y="8876272"/>
                    <a:pt x="4100286" y="8748327"/>
                  </a:cubicBezTo>
                  <a:close/>
                  <a:moveTo>
                    <a:pt x="4514114" y="9237216"/>
                  </a:moveTo>
                  <a:cubicBezTo>
                    <a:pt x="4520674" y="9674482"/>
                    <a:pt x="4517534" y="9445285"/>
                    <a:pt x="4521593" y="9700638"/>
                  </a:cubicBezTo>
                  <a:cubicBezTo>
                    <a:pt x="4384986" y="9700408"/>
                    <a:pt x="4288018" y="9696734"/>
                    <a:pt x="4117030" y="9699311"/>
                  </a:cubicBezTo>
                  <a:cubicBezTo>
                    <a:pt x="4114809" y="9563507"/>
                    <a:pt x="4110878" y="9407621"/>
                    <a:pt x="4109398" y="9235889"/>
                  </a:cubicBezTo>
                  <a:cubicBezTo>
                    <a:pt x="4317371" y="9234077"/>
                    <a:pt x="4384399" y="9236987"/>
                    <a:pt x="4514114" y="9237216"/>
                  </a:cubicBezTo>
                  <a:close/>
                  <a:moveTo>
                    <a:pt x="4521975" y="9724344"/>
                  </a:moveTo>
                  <a:cubicBezTo>
                    <a:pt x="4524962" y="9940119"/>
                    <a:pt x="4521516" y="9842616"/>
                    <a:pt x="4526876" y="10186515"/>
                  </a:cubicBezTo>
                  <a:cubicBezTo>
                    <a:pt x="4373678" y="10186719"/>
                    <a:pt x="4334421" y="10190189"/>
                    <a:pt x="4124227" y="10188378"/>
                  </a:cubicBezTo>
                  <a:cubicBezTo>
                    <a:pt x="4120680" y="10051834"/>
                    <a:pt x="4120144" y="9899035"/>
                    <a:pt x="4117463" y="9727660"/>
                  </a:cubicBezTo>
                  <a:cubicBezTo>
                    <a:pt x="4117336" y="9717837"/>
                    <a:pt x="4100158" y="9723705"/>
                    <a:pt x="4521975" y="9724344"/>
                  </a:cubicBezTo>
                  <a:close/>
                  <a:moveTo>
                    <a:pt x="4526774" y="8746694"/>
                  </a:moveTo>
                  <a:cubicBezTo>
                    <a:pt x="4657255" y="8746669"/>
                    <a:pt x="4667644" y="8748736"/>
                    <a:pt x="4930265" y="8749400"/>
                  </a:cubicBezTo>
                  <a:cubicBezTo>
                    <a:pt x="4930290" y="8751441"/>
                    <a:pt x="4938356" y="9194550"/>
                    <a:pt x="4938739" y="9213204"/>
                  </a:cubicBezTo>
                  <a:cubicBezTo>
                    <a:pt x="4739980" y="9213153"/>
                    <a:pt x="4605568" y="9213612"/>
                    <a:pt x="4534636" y="9213536"/>
                  </a:cubicBezTo>
                  <a:cubicBezTo>
                    <a:pt x="4528280" y="8788747"/>
                    <a:pt x="4529863" y="8928838"/>
                    <a:pt x="4526774" y="8746694"/>
                  </a:cubicBezTo>
                  <a:close/>
                  <a:moveTo>
                    <a:pt x="4545381" y="9237241"/>
                  </a:moveTo>
                  <a:cubicBezTo>
                    <a:pt x="5021745" y="9237241"/>
                    <a:pt x="4938969" y="9202078"/>
                    <a:pt x="4941751" y="9379654"/>
                  </a:cubicBezTo>
                  <a:cubicBezTo>
                    <a:pt x="4944482" y="9554550"/>
                    <a:pt x="4945018" y="9542481"/>
                    <a:pt x="4947596" y="9702016"/>
                  </a:cubicBezTo>
                  <a:cubicBezTo>
                    <a:pt x="4752614" y="9703164"/>
                    <a:pt x="4713409" y="9700663"/>
                    <a:pt x="4542497" y="9700663"/>
                  </a:cubicBezTo>
                  <a:cubicBezTo>
                    <a:pt x="4534355" y="9182634"/>
                    <a:pt x="4529837" y="9237241"/>
                    <a:pt x="4545381" y="9237241"/>
                  </a:cubicBezTo>
                  <a:close/>
                  <a:moveTo>
                    <a:pt x="4545381" y="9724369"/>
                  </a:moveTo>
                  <a:cubicBezTo>
                    <a:pt x="4547193" y="9724369"/>
                    <a:pt x="4947979" y="9725339"/>
                    <a:pt x="4948030" y="9728069"/>
                  </a:cubicBezTo>
                  <a:cubicBezTo>
                    <a:pt x="4948081" y="9731131"/>
                    <a:pt x="4953620" y="10186490"/>
                    <a:pt x="4953645" y="10189551"/>
                  </a:cubicBezTo>
                  <a:cubicBezTo>
                    <a:pt x="4672799" y="10191006"/>
                    <a:pt x="4741231" y="10186540"/>
                    <a:pt x="4547781" y="10186515"/>
                  </a:cubicBezTo>
                  <a:cubicBezTo>
                    <a:pt x="4539740" y="9672951"/>
                    <a:pt x="4543569" y="9724369"/>
                    <a:pt x="4545381" y="9724369"/>
                  </a:cubicBezTo>
                  <a:close/>
                  <a:moveTo>
                    <a:pt x="5004516" y="8749680"/>
                  </a:moveTo>
                  <a:cubicBezTo>
                    <a:pt x="5155620" y="8750293"/>
                    <a:pt x="5160572" y="8749706"/>
                    <a:pt x="5310528" y="8750293"/>
                  </a:cubicBezTo>
                  <a:cubicBezTo>
                    <a:pt x="5372195" y="8750548"/>
                    <a:pt x="5356396" y="8677440"/>
                    <a:pt x="5362700" y="9212439"/>
                  </a:cubicBezTo>
                  <a:cubicBezTo>
                    <a:pt x="4918064" y="9214480"/>
                    <a:pt x="4959720" y="9216853"/>
                    <a:pt x="4959490" y="9205064"/>
                  </a:cubicBezTo>
                  <a:cubicBezTo>
                    <a:pt x="4949025" y="8677185"/>
                    <a:pt x="4932690" y="8749374"/>
                    <a:pt x="5004516" y="8749680"/>
                  </a:cubicBezTo>
                  <a:close/>
                  <a:moveTo>
                    <a:pt x="5363007" y="9236118"/>
                  </a:moveTo>
                  <a:cubicBezTo>
                    <a:pt x="5364411" y="9353882"/>
                    <a:pt x="5365891" y="9452685"/>
                    <a:pt x="5368954" y="9554040"/>
                  </a:cubicBezTo>
                  <a:cubicBezTo>
                    <a:pt x="5374646" y="9741414"/>
                    <a:pt x="5446472" y="9698009"/>
                    <a:pt x="5004464" y="9701607"/>
                  </a:cubicBezTo>
                  <a:cubicBezTo>
                    <a:pt x="4952701" y="9702016"/>
                    <a:pt x="4970874" y="9772929"/>
                    <a:pt x="4960154" y="9236910"/>
                  </a:cubicBezTo>
                  <a:cubicBezTo>
                    <a:pt x="5331841" y="9236961"/>
                    <a:pt x="5186913" y="9236961"/>
                    <a:pt x="5363007" y="9236118"/>
                  </a:cubicBezTo>
                  <a:close/>
                  <a:moveTo>
                    <a:pt x="5004669" y="9725339"/>
                  </a:moveTo>
                  <a:cubicBezTo>
                    <a:pt x="5006481" y="9725313"/>
                    <a:pt x="5372859" y="9721716"/>
                    <a:pt x="5372961" y="9728069"/>
                  </a:cubicBezTo>
                  <a:cubicBezTo>
                    <a:pt x="5381308" y="10262940"/>
                    <a:pt x="5409793" y="10187229"/>
                    <a:pt x="5310503" y="10188046"/>
                  </a:cubicBezTo>
                  <a:cubicBezTo>
                    <a:pt x="5157790" y="10189296"/>
                    <a:pt x="5148499" y="10188072"/>
                    <a:pt x="5004516" y="10189220"/>
                  </a:cubicBezTo>
                  <a:cubicBezTo>
                    <a:pt x="4965106" y="10189475"/>
                    <a:pt x="4975137" y="10210348"/>
                    <a:pt x="4973044" y="10076076"/>
                  </a:cubicBezTo>
                  <a:cubicBezTo>
                    <a:pt x="4966892" y="9672033"/>
                    <a:pt x="4954666" y="9725747"/>
                    <a:pt x="5004669" y="9725339"/>
                  </a:cubicBezTo>
                  <a:close/>
                  <a:moveTo>
                    <a:pt x="5376764" y="8750471"/>
                  </a:moveTo>
                  <a:cubicBezTo>
                    <a:pt x="5630733" y="8750931"/>
                    <a:pt x="5594233" y="8749348"/>
                    <a:pt x="5769943" y="8749348"/>
                  </a:cubicBezTo>
                  <a:cubicBezTo>
                    <a:pt x="5790771" y="8749348"/>
                    <a:pt x="5781200" y="8694308"/>
                    <a:pt x="5789495" y="9214735"/>
                  </a:cubicBezTo>
                  <a:cubicBezTo>
                    <a:pt x="5631728" y="9215169"/>
                    <a:pt x="5606485" y="9211545"/>
                    <a:pt x="5383656" y="9212311"/>
                  </a:cubicBezTo>
                  <a:cubicBezTo>
                    <a:pt x="5381920" y="9077681"/>
                    <a:pt x="5383834" y="9199272"/>
                    <a:pt x="5376764" y="8750471"/>
                  </a:cubicBezTo>
                  <a:close/>
                  <a:moveTo>
                    <a:pt x="5463675" y="9235914"/>
                  </a:moveTo>
                  <a:cubicBezTo>
                    <a:pt x="5615112" y="9235914"/>
                    <a:pt x="5616694" y="9238492"/>
                    <a:pt x="5769918" y="9238492"/>
                  </a:cubicBezTo>
                  <a:cubicBezTo>
                    <a:pt x="5799807" y="9238492"/>
                    <a:pt x="5789419" y="9181052"/>
                    <a:pt x="5797892" y="9701480"/>
                  </a:cubicBezTo>
                  <a:cubicBezTo>
                    <a:pt x="5645563" y="9701888"/>
                    <a:pt x="5588439" y="9699183"/>
                    <a:pt x="5393406" y="9699872"/>
                  </a:cubicBezTo>
                  <a:cubicBezTo>
                    <a:pt x="5384115" y="9161506"/>
                    <a:pt x="5351597" y="9235914"/>
                    <a:pt x="5463675" y="9235914"/>
                  </a:cubicBezTo>
                  <a:close/>
                  <a:moveTo>
                    <a:pt x="5794804" y="8334563"/>
                  </a:moveTo>
                  <a:cubicBezTo>
                    <a:pt x="5793221" y="8232851"/>
                    <a:pt x="5724356" y="8262859"/>
                    <a:pt x="6201970" y="8261124"/>
                  </a:cubicBezTo>
                  <a:cubicBezTo>
                    <a:pt x="6206259" y="8515813"/>
                    <a:pt x="6203604" y="8520304"/>
                    <a:pt x="6207228" y="8724902"/>
                  </a:cubicBezTo>
                  <a:cubicBezTo>
                    <a:pt x="6122436" y="8725898"/>
                    <a:pt x="6087518" y="8725617"/>
                    <a:pt x="5804120" y="8725668"/>
                  </a:cubicBezTo>
                  <a:cubicBezTo>
                    <a:pt x="5801134" y="8511909"/>
                    <a:pt x="5797535" y="8508592"/>
                    <a:pt x="5794804" y="8334563"/>
                  </a:cubicBezTo>
                  <a:close/>
                  <a:moveTo>
                    <a:pt x="6207662" y="8748609"/>
                  </a:moveTo>
                  <a:cubicBezTo>
                    <a:pt x="6210087" y="8876196"/>
                    <a:pt x="6213891" y="8947058"/>
                    <a:pt x="6216034" y="9205422"/>
                  </a:cubicBezTo>
                  <a:cubicBezTo>
                    <a:pt x="6216086" y="9212413"/>
                    <a:pt x="6263051" y="9211954"/>
                    <a:pt x="5810374" y="9214659"/>
                  </a:cubicBezTo>
                  <a:cubicBezTo>
                    <a:pt x="5803380" y="8775810"/>
                    <a:pt x="5806801" y="8933227"/>
                    <a:pt x="5804452" y="8749348"/>
                  </a:cubicBezTo>
                  <a:cubicBezTo>
                    <a:pt x="6087876" y="8749298"/>
                    <a:pt x="6133412" y="8749527"/>
                    <a:pt x="6207662" y="8748609"/>
                  </a:cubicBezTo>
                  <a:close/>
                  <a:moveTo>
                    <a:pt x="6216315" y="9235787"/>
                  </a:moveTo>
                  <a:cubicBezTo>
                    <a:pt x="6216340" y="9237803"/>
                    <a:pt x="6221446" y="9697856"/>
                    <a:pt x="6221471" y="9699694"/>
                  </a:cubicBezTo>
                  <a:cubicBezTo>
                    <a:pt x="6008469" y="9696862"/>
                    <a:pt x="5921176" y="9700867"/>
                    <a:pt x="5818797" y="9701377"/>
                  </a:cubicBezTo>
                  <a:cubicBezTo>
                    <a:pt x="5816704" y="9571903"/>
                    <a:pt x="5816525" y="9600737"/>
                    <a:pt x="5810757" y="9238364"/>
                  </a:cubicBezTo>
                  <a:cubicBezTo>
                    <a:pt x="5928144" y="9237675"/>
                    <a:pt x="6016203" y="9231525"/>
                    <a:pt x="6216315" y="9235787"/>
                  </a:cubicBezTo>
                  <a:close/>
                  <a:moveTo>
                    <a:pt x="6221114" y="8160228"/>
                  </a:moveTo>
                  <a:cubicBezTo>
                    <a:pt x="6213022" y="7728703"/>
                    <a:pt x="6209245" y="7775042"/>
                    <a:pt x="6229384" y="7774890"/>
                  </a:cubicBezTo>
                  <a:cubicBezTo>
                    <a:pt x="6681166" y="7771215"/>
                    <a:pt x="6618912" y="7764632"/>
                    <a:pt x="6619116" y="7812221"/>
                  </a:cubicBezTo>
                  <a:cubicBezTo>
                    <a:pt x="6621235" y="8312057"/>
                    <a:pt x="6652631" y="8235658"/>
                    <a:pt x="6535524" y="8236448"/>
                  </a:cubicBezTo>
                  <a:cubicBezTo>
                    <a:pt x="6389040" y="8237444"/>
                    <a:pt x="6393557" y="8236678"/>
                    <a:pt x="6229230" y="8237316"/>
                  </a:cubicBezTo>
                  <a:cubicBezTo>
                    <a:pt x="6220118" y="8237367"/>
                    <a:pt x="6222799" y="8248927"/>
                    <a:pt x="6221114" y="8160228"/>
                  </a:cubicBezTo>
                  <a:close/>
                  <a:moveTo>
                    <a:pt x="6229358" y="8261022"/>
                  </a:moveTo>
                  <a:cubicBezTo>
                    <a:pt x="6697247" y="8259108"/>
                    <a:pt x="6623532" y="8238439"/>
                    <a:pt x="6625064" y="8334920"/>
                  </a:cubicBezTo>
                  <a:cubicBezTo>
                    <a:pt x="6632390" y="8804288"/>
                    <a:pt x="6661105" y="8726077"/>
                    <a:pt x="6535703" y="8724546"/>
                  </a:cubicBezTo>
                  <a:cubicBezTo>
                    <a:pt x="6176370" y="8720182"/>
                    <a:pt x="6228439" y="8745776"/>
                    <a:pt x="6227443" y="8682927"/>
                  </a:cubicBezTo>
                  <a:cubicBezTo>
                    <a:pt x="6220042" y="8210829"/>
                    <a:pt x="6222415" y="8261022"/>
                    <a:pt x="6229358" y="8261022"/>
                  </a:cubicBezTo>
                  <a:close/>
                  <a:moveTo>
                    <a:pt x="6229434" y="8748327"/>
                  </a:moveTo>
                  <a:cubicBezTo>
                    <a:pt x="6718407" y="8742382"/>
                    <a:pt x="6632211" y="8725413"/>
                    <a:pt x="6635810" y="8857517"/>
                  </a:cubicBezTo>
                  <a:cubicBezTo>
                    <a:pt x="6639103" y="8978699"/>
                    <a:pt x="6641042" y="9086459"/>
                    <a:pt x="6640660" y="9205268"/>
                  </a:cubicBezTo>
                  <a:cubicBezTo>
                    <a:pt x="6640608" y="9221242"/>
                    <a:pt x="6238878" y="9212515"/>
                    <a:pt x="6237041" y="9212489"/>
                  </a:cubicBezTo>
                  <a:cubicBezTo>
                    <a:pt x="6234029" y="8865580"/>
                    <a:pt x="6226499" y="8748379"/>
                    <a:pt x="6229434" y="8748327"/>
                  </a:cubicBezTo>
                  <a:close/>
                  <a:moveTo>
                    <a:pt x="6640583" y="9238416"/>
                  </a:moveTo>
                  <a:cubicBezTo>
                    <a:pt x="6640481" y="9406907"/>
                    <a:pt x="6646147" y="9555393"/>
                    <a:pt x="6648547" y="9697372"/>
                  </a:cubicBezTo>
                  <a:cubicBezTo>
                    <a:pt x="6528633" y="9697959"/>
                    <a:pt x="6462626" y="9702858"/>
                    <a:pt x="6242350" y="9699974"/>
                  </a:cubicBezTo>
                  <a:cubicBezTo>
                    <a:pt x="6242324" y="9697703"/>
                    <a:pt x="6237245" y="9238058"/>
                    <a:pt x="6237220" y="9236246"/>
                  </a:cubicBezTo>
                  <a:cubicBezTo>
                    <a:pt x="6322242" y="9238058"/>
                    <a:pt x="6637622" y="9238416"/>
                    <a:pt x="6640583" y="9238416"/>
                  </a:cubicBezTo>
                  <a:close/>
                  <a:moveTo>
                    <a:pt x="6648955" y="9721077"/>
                  </a:moveTo>
                  <a:cubicBezTo>
                    <a:pt x="6651737" y="9892376"/>
                    <a:pt x="6651609" y="9996410"/>
                    <a:pt x="6655540" y="10186796"/>
                  </a:cubicBezTo>
                  <a:lnTo>
                    <a:pt x="6250518" y="10186974"/>
                  </a:lnTo>
                  <a:cubicBezTo>
                    <a:pt x="6249217" y="10125298"/>
                    <a:pt x="6242912" y="9734959"/>
                    <a:pt x="6242784" y="9727737"/>
                  </a:cubicBezTo>
                  <a:cubicBezTo>
                    <a:pt x="6242733" y="9723476"/>
                    <a:pt x="6207254" y="9723323"/>
                    <a:pt x="6648955" y="9721077"/>
                  </a:cubicBezTo>
                  <a:close/>
                  <a:moveTo>
                    <a:pt x="6654136" y="8749119"/>
                  </a:moveTo>
                  <a:cubicBezTo>
                    <a:pt x="6829975" y="8749450"/>
                    <a:pt x="6798605" y="8747588"/>
                    <a:pt x="7058725" y="8747486"/>
                  </a:cubicBezTo>
                  <a:cubicBezTo>
                    <a:pt x="7060179" y="8872598"/>
                    <a:pt x="7058725" y="9023048"/>
                    <a:pt x="7066178" y="9209938"/>
                  </a:cubicBezTo>
                  <a:cubicBezTo>
                    <a:pt x="6802765" y="9209810"/>
                    <a:pt x="6864483" y="9214889"/>
                    <a:pt x="6661564" y="9214735"/>
                  </a:cubicBezTo>
                  <a:cubicBezTo>
                    <a:pt x="6662202" y="9002711"/>
                    <a:pt x="6656535" y="8869229"/>
                    <a:pt x="6654136" y="8749119"/>
                  </a:cubicBezTo>
                  <a:close/>
                  <a:moveTo>
                    <a:pt x="6688722" y="9238440"/>
                  </a:moveTo>
                  <a:cubicBezTo>
                    <a:pt x="7141041" y="9238440"/>
                    <a:pt x="7067760" y="9182787"/>
                    <a:pt x="7070824" y="9379603"/>
                  </a:cubicBezTo>
                  <a:cubicBezTo>
                    <a:pt x="7073427" y="9546410"/>
                    <a:pt x="7071538" y="9545492"/>
                    <a:pt x="7073707" y="9699158"/>
                  </a:cubicBezTo>
                  <a:cubicBezTo>
                    <a:pt x="7071895" y="9699132"/>
                    <a:pt x="6719198" y="9697193"/>
                    <a:pt x="6669451" y="9697320"/>
                  </a:cubicBezTo>
                  <a:cubicBezTo>
                    <a:pt x="6660773" y="9185645"/>
                    <a:pt x="6647807" y="9238440"/>
                    <a:pt x="6688722" y="9238440"/>
                  </a:cubicBezTo>
                  <a:close/>
                  <a:moveTo>
                    <a:pt x="6688722" y="9720975"/>
                  </a:moveTo>
                  <a:cubicBezTo>
                    <a:pt x="7117253" y="9720975"/>
                    <a:pt x="7074065" y="9721894"/>
                    <a:pt x="7074141" y="9728095"/>
                  </a:cubicBezTo>
                  <a:cubicBezTo>
                    <a:pt x="7082565" y="10266359"/>
                    <a:pt x="7108574" y="10185035"/>
                    <a:pt x="6994914" y="10185035"/>
                  </a:cubicBezTo>
                  <a:cubicBezTo>
                    <a:pt x="6842277" y="10185035"/>
                    <a:pt x="6838857" y="10186796"/>
                    <a:pt x="6688697" y="10186796"/>
                  </a:cubicBezTo>
                  <a:cubicBezTo>
                    <a:pt x="6672106" y="10186796"/>
                    <a:pt x="6676444" y="10203867"/>
                    <a:pt x="6674429" y="10076126"/>
                  </a:cubicBezTo>
                  <a:cubicBezTo>
                    <a:pt x="6668226" y="9677315"/>
                    <a:pt x="6660032" y="9720975"/>
                    <a:pt x="6688722" y="9720975"/>
                  </a:cubicBezTo>
                  <a:close/>
                  <a:moveTo>
                    <a:pt x="7479597" y="8334870"/>
                  </a:moveTo>
                  <a:cubicBezTo>
                    <a:pt x="7486668" y="8784077"/>
                    <a:pt x="7498103" y="8725336"/>
                    <a:pt x="7454788" y="8724648"/>
                  </a:cubicBezTo>
                  <a:cubicBezTo>
                    <a:pt x="7366499" y="8723219"/>
                    <a:pt x="7289619" y="8723244"/>
                    <a:pt x="7148035" y="8723627"/>
                  </a:cubicBezTo>
                  <a:cubicBezTo>
                    <a:pt x="7056223" y="8723857"/>
                    <a:pt x="7079782" y="8789768"/>
                    <a:pt x="7072687" y="8334512"/>
                  </a:cubicBezTo>
                  <a:cubicBezTo>
                    <a:pt x="7071232" y="8240123"/>
                    <a:pt x="7051654" y="8260282"/>
                    <a:pt x="7148188" y="8259108"/>
                  </a:cubicBezTo>
                  <a:cubicBezTo>
                    <a:pt x="7537028" y="8254413"/>
                    <a:pt x="7478220" y="8245380"/>
                    <a:pt x="7479597" y="8334870"/>
                  </a:cubicBezTo>
                  <a:close/>
                  <a:moveTo>
                    <a:pt x="7469490" y="7812732"/>
                  </a:moveTo>
                  <a:cubicBezTo>
                    <a:pt x="7473727" y="7915006"/>
                    <a:pt x="7473880" y="7944249"/>
                    <a:pt x="7477020" y="8160687"/>
                  </a:cubicBezTo>
                  <a:cubicBezTo>
                    <a:pt x="7478270" y="8252346"/>
                    <a:pt x="7484907" y="8237903"/>
                    <a:pt x="7454992" y="8236959"/>
                  </a:cubicBezTo>
                  <a:cubicBezTo>
                    <a:pt x="6966556" y="8220985"/>
                    <a:pt x="7069624" y="8368782"/>
                    <a:pt x="7065182" y="7771751"/>
                  </a:cubicBezTo>
                  <a:cubicBezTo>
                    <a:pt x="7530085" y="7773563"/>
                    <a:pt x="7467091" y="7754986"/>
                    <a:pt x="7469490" y="7812732"/>
                  </a:cubicBezTo>
                  <a:close/>
                  <a:moveTo>
                    <a:pt x="7460122" y="7289803"/>
                  </a:moveTo>
                  <a:cubicBezTo>
                    <a:pt x="7468163" y="7805204"/>
                    <a:pt x="7470562" y="7748632"/>
                    <a:pt x="7454635" y="7748759"/>
                  </a:cubicBezTo>
                  <a:cubicBezTo>
                    <a:pt x="6983836" y="7751899"/>
                    <a:pt x="7065718" y="7775042"/>
                    <a:pt x="7063575" y="7637708"/>
                  </a:cubicBezTo>
                  <a:cubicBezTo>
                    <a:pt x="7060792" y="7461868"/>
                    <a:pt x="7060052" y="7474447"/>
                    <a:pt x="7057066" y="7289344"/>
                  </a:cubicBezTo>
                  <a:cubicBezTo>
                    <a:pt x="7056989" y="7283042"/>
                    <a:pt x="7460046" y="7285440"/>
                    <a:pt x="7460122" y="7289803"/>
                  </a:cubicBezTo>
                  <a:close/>
                  <a:moveTo>
                    <a:pt x="7459663" y="7261428"/>
                  </a:moveTo>
                  <a:cubicBezTo>
                    <a:pt x="7252047" y="7265537"/>
                    <a:pt x="7171058" y="7261581"/>
                    <a:pt x="7056606" y="7260969"/>
                  </a:cubicBezTo>
                  <a:cubicBezTo>
                    <a:pt x="7054232" y="7118224"/>
                    <a:pt x="7049230" y="6956266"/>
                    <a:pt x="7048948" y="6797394"/>
                  </a:cubicBezTo>
                  <a:cubicBezTo>
                    <a:pt x="7193290" y="6797981"/>
                    <a:pt x="7138310" y="6799920"/>
                    <a:pt x="7451622" y="6799155"/>
                  </a:cubicBezTo>
                  <a:cubicBezTo>
                    <a:pt x="7457187" y="7142109"/>
                    <a:pt x="7457749" y="7143155"/>
                    <a:pt x="7459663" y="7261428"/>
                  </a:cubicBezTo>
                  <a:close/>
                  <a:moveTo>
                    <a:pt x="7451266" y="6775398"/>
                  </a:moveTo>
                  <a:cubicBezTo>
                    <a:pt x="6996624" y="6776597"/>
                    <a:pt x="7048948" y="6774505"/>
                    <a:pt x="7048948" y="6767615"/>
                  </a:cubicBezTo>
                  <a:cubicBezTo>
                    <a:pt x="7048719" y="6542705"/>
                    <a:pt x="7043027" y="6423232"/>
                    <a:pt x="7040628" y="6307944"/>
                  </a:cubicBezTo>
                  <a:cubicBezTo>
                    <a:pt x="7173789" y="6308863"/>
                    <a:pt x="7185938" y="6313966"/>
                    <a:pt x="7444603" y="6311287"/>
                  </a:cubicBezTo>
                  <a:cubicBezTo>
                    <a:pt x="7447207" y="6496161"/>
                    <a:pt x="7444323" y="6347114"/>
                    <a:pt x="7451266" y="6775398"/>
                  </a:cubicBezTo>
                  <a:close/>
                  <a:moveTo>
                    <a:pt x="7441490" y="5896553"/>
                  </a:moveTo>
                  <a:cubicBezTo>
                    <a:pt x="7444195" y="6068948"/>
                    <a:pt x="7440851" y="6070504"/>
                    <a:pt x="7443583" y="6244865"/>
                  </a:cubicBezTo>
                  <a:cubicBezTo>
                    <a:pt x="7444603" y="6308276"/>
                    <a:pt x="7503489" y="6287275"/>
                    <a:pt x="7040143" y="6284264"/>
                  </a:cubicBezTo>
                  <a:cubicBezTo>
                    <a:pt x="7036391" y="6087270"/>
                    <a:pt x="7040118" y="6066167"/>
                    <a:pt x="7035446" y="5822782"/>
                  </a:cubicBezTo>
                  <a:cubicBezTo>
                    <a:pt x="7515919" y="5823496"/>
                    <a:pt x="7439983" y="5800786"/>
                    <a:pt x="7441490" y="5896553"/>
                  </a:cubicBezTo>
                  <a:close/>
                  <a:moveTo>
                    <a:pt x="7429034" y="5334199"/>
                  </a:moveTo>
                  <a:cubicBezTo>
                    <a:pt x="7437457" y="5827017"/>
                    <a:pt x="7434394" y="5608001"/>
                    <a:pt x="7439524" y="5800020"/>
                  </a:cubicBezTo>
                  <a:cubicBezTo>
                    <a:pt x="6960328" y="5800173"/>
                    <a:pt x="7035702" y="5822297"/>
                    <a:pt x="7033201" y="5721835"/>
                  </a:cubicBezTo>
                  <a:cubicBezTo>
                    <a:pt x="7030214" y="5602413"/>
                    <a:pt x="7028401" y="5495827"/>
                    <a:pt x="7027891" y="5373879"/>
                  </a:cubicBezTo>
                  <a:cubicBezTo>
                    <a:pt x="7027610" y="5317996"/>
                    <a:pt x="6964769" y="5330219"/>
                    <a:pt x="7429034" y="5334199"/>
                  </a:cubicBezTo>
                  <a:close/>
                  <a:moveTo>
                    <a:pt x="7424822" y="4851767"/>
                  </a:moveTo>
                  <a:cubicBezTo>
                    <a:pt x="7427962" y="5051390"/>
                    <a:pt x="7422959" y="4967361"/>
                    <a:pt x="7428625" y="5310519"/>
                  </a:cubicBezTo>
                  <a:cubicBezTo>
                    <a:pt x="7426047" y="5310494"/>
                    <a:pt x="7030572" y="5308988"/>
                    <a:pt x="7027483" y="5308963"/>
                  </a:cubicBezTo>
                  <a:cubicBezTo>
                    <a:pt x="7025288" y="5043454"/>
                    <a:pt x="7020361" y="5044220"/>
                    <a:pt x="7017452" y="4846128"/>
                  </a:cubicBezTo>
                  <a:cubicBezTo>
                    <a:pt x="7019315" y="4846128"/>
                    <a:pt x="7424796" y="4849955"/>
                    <a:pt x="7424822" y="4851767"/>
                  </a:cubicBezTo>
                  <a:close/>
                  <a:moveTo>
                    <a:pt x="7414357" y="4359868"/>
                  </a:moveTo>
                  <a:cubicBezTo>
                    <a:pt x="7427732" y="4985785"/>
                    <a:pt x="7423061" y="4748217"/>
                    <a:pt x="7424388" y="4824489"/>
                  </a:cubicBezTo>
                  <a:cubicBezTo>
                    <a:pt x="7256871" y="4828597"/>
                    <a:pt x="7142368" y="4822729"/>
                    <a:pt x="7017120" y="4822448"/>
                  </a:cubicBezTo>
                  <a:cubicBezTo>
                    <a:pt x="7014925" y="4675187"/>
                    <a:pt x="7014823" y="4570846"/>
                    <a:pt x="7010509" y="4359715"/>
                  </a:cubicBezTo>
                  <a:cubicBezTo>
                    <a:pt x="7133332" y="4359766"/>
                    <a:pt x="7298323" y="4361527"/>
                    <a:pt x="7414357" y="4359868"/>
                  </a:cubicBezTo>
                  <a:close/>
                  <a:moveTo>
                    <a:pt x="7413693" y="4329655"/>
                  </a:moveTo>
                  <a:cubicBezTo>
                    <a:pt x="7413949" y="4340730"/>
                    <a:pt x="7446314" y="4336162"/>
                    <a:pt x="7010024" y="4336009"/>
                  </a:cubicBezTo>
                  <a:cubicBezTo>
                    <a:pt x="7009973" y="4333662"/>
                    <a:pt x="7001193" y="3872000"/>
                    <a:pt x="7001167" y="3870112"/>
                  </a:cubicBezTo>
                  <a:cubicBezTo>
                    <a:pt x="7003005" y="3870112"/>
                    <a:pt x="7404709" y="3872383"/>
                    <a:pt x="7406649" y="3872409"/>
                  </a:cubicBezTo>
                  <a:cubicBezTo>
                    <a:pt x="7408129" y="3975831"/>
                    <a:pt x="7409405" y="4133783"/>
                    <a:pt x="7413693" y="4329655"/>
                  </a:cubicBezTo>
                  <a:close/>
                  <a:moveTo>
                    <a:pt x="7401110" y="3459205"/>
                  </a:moveTo>
                  <a:cubicBezTo>
                    <a:pt x="7403841" y="3633183"/>
                    <a:pt x="7402922" y="3632851"/>
                    <a:pt x="7405653" y="3807262"/>
                  </a:cubicBezTo>
                  <a:cubicBezTo>
                    <a:pt x="7406598" y="3867229"/>
                    <a:pt x="7468622" y="3846585"/>
                    <a:pt x="7000758" y="3846406"/>
                  </a:cubicBezTo>
                  <a:cubicBezTo>
                    <a:pt x="6996573" y="3596336"/>
                    <a:pt x="7000274" y="3653929"/>
                    <a:pt x="6995450" y="3385817"/>
                  </a:cubicBezTo>
                  <a:cubicBezTo>
                    <a:pt x="7469516" y="3385817"/>
                    <a:pt x="7399527" y="3357263"/>
                    <a:pt x="7401110" y="3459205"/>
                  </a:cubicBezTo>
                  <a:close/>
                  <a:moveTo>
                    <a:pt x="7394397" y="2936915"/>
                  </a:moveTo>
                  <a:cubicBezTo>
                    <a:pt x="7404964" y="3443103"/>
                    <a:pt x="7422959" y="3361090"/>
                    <a:pt x="7301309" y="3361090"/>
                  </a:cubicBezTo>
                  <a:cubicBezTo>
                    <a:pt x="7147856" y="3361090"/>
                    <a:pt x="7148519" y="3362111"/>
                    <a:pt x="6994990" y="3362111"/>
                  </a:cubicBezTo>
                  <a:cubicBezTo>
                    <a:pt x="6990932" y="3150189"/>
                    <a:pt x="6990242" y="3185582"/>
                    <a:pt x="6987690" y="2896010"/>
                  </a:cubicBezTo>
                  <a:cubicBezTo>
                    <a:pt x="7449121" y="2896036"/>
                    <a:pt x="7393197" y="2879015"/>
                    <a:pt x="7394397" y="2936915"/>
                  </a:cubicBezTo>
                  <a:close/>
                  <a:moveTo>
                    <a:pt x="7384621" y="2414828"/>
                  </a:moveTo>
                  <a:cubicBezTo>
                    <a:pt x="7393146" y="2958451"/>
                    <a:pt x="7423495" y="2871922"/>
                    <a:pt x="7301309" y="2871922"/>
                  </a:cubicBezTo>
                  <a:cubicBezTo>
                    <a:pt x="7149770" y="2871922"/>
                    <a:pt x="7148035" y="2872330"/>
                    <a:pt x="6994914" y="2872330"/>
                  </a:cubicBezTo>
                  <a:cubicBezTo>
                    <a:pt x="6984755" y="2872330"/>
                    <a:pt x="6987894" y="2886365"/>
                    <a:pt x="6985954" y="2762426"/>
                  </a:cubicBezTo>
                  <a:cubicBezTo>
                    <a:pt x="6979625" y="2356164"/>
                    <a:pt x="6977327" y="2409163"/>
                    <a:pt x="6994914" y="2409163"/>
                  </a:cubicBezTo>
                  <a:cubicBezTo>
                    <a:pt x="7412698" y="2409163"/>
                    <a:pt x="7384417" y="2401202"/>
                    <a:pt x="7384621" y="2414828"/>
                  </a:cubicBezTo>
                  <a:close/>
                  <a:moveTo>
                    <a:pt x="7384162" y="2383825"/>
                  </a:moveTo>
                  <a:cubicBezTo>
                    <a:pt x="7239999" y="2382166"/>
                    <a:pt x="7145253" y="2385432"/>
                    <a:pt x="6982152" y="2385458"/>
                  </a:cubicBezTo>
                  <a:cubicBezTo>
                    <a:pt x="6973142" y="1862070"/>
                    <a:pt x="6960072" y="1919254"/>
                    <a:pt x="6994939" y="1919254"/>
                  </a:cubicBezTo>
                  <a:cubicBezTo>
                    <a:pt x="7123736" y="1919254"/>
                    <a:pt x="7158194" y="1919561"/>
                    <a:pt x="7301334" y="1919561"/>
                  </a:cubicBezTo>
                  <a:cubicBezTo>
                    <a:pt x="7403611" y="1919586"/>
                    <a:pt x="7375866" y="1835532"/>
                    <a:pt x="7384162" y="2383825"/>
                  </a:cubicBezTo>
                  <a:close/>
                  <a:moveTo>
                    <a:pt x="7370353" y="1544684"/>
                  </a:moveTo>
                  <a:cubicBezTo>
                    <a:pt x="7373569" y="1650658"/>
                    <a:pt x="7373620" y="1674083"/>
                    <a:pt x="7377244" y="1896340"/>
                  </a:cubicBezTo>
                  <a:cubicBezTo>
                    <a:pt x="7332040" y="1895753"/>
                    <a:pt x="7003745" y="1895523"/>
                    <a:pt x="6972222" y="1895625"/>
                  </a:cubicBezTo>
                  <a:cubicBezTo>
                    <a:pt x="6963774" y="1364148"/>
                    <a:pt x="6950271" y="1435393"/>
                    <a:pt x="6994939" y="1435393"/>
                  </a:cubicBezTo>
                  <a:cubicBezTo>
                    <a:pt x="7443889" y="1435393"/>
                    <a:pt x="7365809" y="1393978"/>
                    <a:pt x="7370353" y="1544684"/>
                  </a:cubicBezTo>
                  <a:close/>
                  <a:moveTo>
                    <a:pt x="7363053" y="1022189"/>
                  </a:moveTo>
                  <a:cubicBezTo>
                    <a:pt x="7369995" y="1478160"/>
                    <a:pt x="7385336" y="1408319"/>
                    <a:pt x="7301309" y="1408319"/>
                  </a:cubicBezTo>
                  <a:cubicBezTo>
                    <a:pt x="6913414" y="1408319"/>
                    <a:pt x="6963672" y="1431668"/>
                    <a:pt x="6962727" y="1370094"/>
                  </a:cubicBezTo>
                  <a:cubicBezTo>
                    <a:pt x="6955070" y="881563"/>
                    <a:pt x="6946494" y="946530"/>
                    <a:pt x="6994939" y="946530"/>
                  </a:cubicBezTo>
                  <a:cubicBezTo>
                    <a:pt x="7429136" y="946530"/>
                    <a:pt x="7361496" y="922825"/>
                    <a:pt x="7363053" y="1022189"/>
                  </a:cubicBezTo>
                  <a:close/>
                  <a:moveTo>
                    <a:pt x="6994939" y="457234"/>
                  </a:moveTo>
                  <a:cubicBezTo>
                    <a:pt x="7411422" y="457234"/>
                    <a:pt x="7354732" y="447308"/>
                    <a:pt x="7354783" y="499669"/>
                  </a:cubicBezTo>
                  <a:cubicBezTo>
                    <a:pt x="7354783" y="993865"/>
                    <a:pt x="7387301" y="921957"/>
                    <a:pt x="7301309" y="921957"/>
                  </a:cubicBezTo>
                  <a:cubicBezTo>
                    <a:pt x="6894092" y="921957"/>
                    <a:pt x="6958209" y="944004"/>
                    <a:pt x="6955988" y="847599"/>
                  </a:cubicBezTo>
                  <a:cubicBezTo>
                    <a:pt x="6946060" y="394665"/>
                    <a:pt x="6932481" y="457234"/>
                    <a:pt x="6994939" y="457234"/>
                  </a:cubicBezTo>
                  <a:close/>
                  <a:moveTo>
                    <a:pt x="6951318" y="1895727"/>
                  </a:moveTo>
                  <a:cubicBezTo>
                    <a:pt x="6843553" y="1896416"/>
                    <a:pt x="6547444" y="1907899"/>
                    <a:pt x="6546806" y="1891874"/>
                  </a:cubicBezTo>
                  <a:cubicBezTo>
                    <a:pt x="6540220" y="1728920"/>
                    <a:pt x="6540552" y="1572396"/>
                    <a:pt x="6538715" y="1434832"/>
                  </a:cubicBezTo>
                  <a:cubicBezTo>
                    <a:pt x="6975464" y="1434985"/>
                    <a:pt x="6762794" y="1435240"/>
                    <a:pt x="6942894" y="1435393"/>
                  </a:cubicBezTo>
                  <a:cubicBezTo>
                    <a:pt x="6946774" y="1652521"/>
                    <a:pt x="6943584" y="1408881"/>
                    <a:pt x="6951318" y="1895727"/>
                  </a:cubicBezTo>
                  <a:close/>
                  <a:moveTo>
                    <a:pt x="6941822" y="1370502"/>
                  </a:moveTo>
                  <a:cubicBezTo>
                    <a:pt x="6942716" y="1428070"/>
                    <a:pt x="7006145" y="1411305"/>
                    <a:pt x="6538383" y="1411151"/>
                  </a:cubicBezTo>
                  <a:cubicBezTo>
                    <a:pt x="6533380" y="1061052"/>
                    <a:pt x="6538332" y="1321764"/>
                    <a:pt x="6532717" y="945025"/>
                  </a:cubicBezTo>
                  <a:cubicBezTo>
                    <a:pt x="7097446" y="947092"/>
                    <a:pt x="6889446" y="946352"/>
                    <a:pt x="6937126" y="946479"/>
                  </a:cubicBezTo>
                  <a:cubicBezTo>
                    <a:pt x="6941720" y="1195427"/>
                    <a:pt x="6938658" y="1168506"/>
                    <a:pt x="6941822" y="1370502"/>
                  </a:cubicBezTo>
                  <a:close/>
                  <a:moveTo>
                    <a:pt x="6535652" y="459556"/>
                  </a:moveTo>
                  <a:cubicBezTo>
                    <a:pt x="6988865" y="458663"/>
                    <a:pt x="6926585" y="439907"/>
                    <a:pt x="6928167" y="500026"/>
                  </a:cubicBezTo>
                  <a:cubicBezTo>
                    <a:pt x="6941338" y="1004123"/>
                    <a:pt x="6959536" y="923156"/>
                    <a:pt x="6841920" y="922187"/>
                  </a:cubicBezTo>
                  <a:cubicBezTo>
                    <a:pt x="6469850" y="919176"/>
                    <a:pt x="6532793" y="947143"/>
                    <a:pt x="6531389" y="853162"/>
                  </a:cubicBezTo>
                  <a:cubicBezTo>
                    <a:pt x="6525187" y="412629"/>
                    <a:pt x="6519725" y="459607"/>
                    <a:pt x="6535652" y="459556"/>
                  </a:cubicBezTo>
                  <a:close/>
                  <a:moveTo>
                    <a:pt x="6525927" y="1892946"/>
                  </a:moveTo>
                  <a:cubicBezTo>
                    <a:pt x="6526131" y="1898024"/>
                    <a:pt x="6574092" y="1895906"/>
                    <a:pt x="6122768" y="1898381"/>
                  </a:cubicBezTo>
                  <a:cubicBezTo>
                    <a:pt x="6116540" y="1629708"/>
                    <a:pt x="6118097" y="1564230"/>
                    <a:pt x="6116412" y="1432331"/>
                  </a:cubicBezTo>
                  <a:cubicBezTo>
                    <a:pt x="6316754" y="1433045"/>
                    <a:pt x="6119092" y="1434704"/>
                    <a:pt x="6517836" y="1434832"/>
                  </a:cubicBezTo>
                  <a:cubicBezTo>
                    <a:pt x="6519673" y="1574080"/>
                    <a:pt x="6519367" y="1730119"/>
                    <a:pt x="6525927" y="1892946"/>
                  </a:cubicBezTo>
                  <a:close/>
                  <a:moveTo>
                    <a:pt x="6512986" y="1022189"/>
                  </a:moveTo>
                  <a:cubicBezTo>
                    <a:pt x="6515666" y="1193131"/>
                    <a:pt x="6514186" y="1196984"/>
                    <a:pt x="6516892" y="1370502"/>
                  </a:cubicBezTo>
                  <a:cubicBezTo>
                    <a:pt x="6517836" y="1430443"/>
                    <a:pt x="6578788" y="1410207"/>
                    <a:pt x="6116080" y="1408625"/>
                  </a:cubicBezTo>
                  <a:cubicBezTo>
                    <a:pt x="6113860" y="1248529"/>
                    <a:pt x="6112763" y="1246156"/>
                    <a:pt x="6107913" y="945382"/>
                  </a:cubicBezTo>
                  <a:cubicBezTo>
                    <a:pt x="6583280" y="945076"/>
                    <a:pt x="6511429" y="918767"/>
                    <a:pt x="6512986" y="1022189"/>
                  </a:cubicBezTo>
                  <a:close/>
                  <a:moveTo>
                    <a:pt x="6382429" y="459760"/>
                  </a:moveTo>
                  <a:cubicBezTo>
                    <a:pt x="6525850" y="459760"/>
                    <a:pt x="6503466" y="448507"/>
                    <a:pt x="6504538" y="499899"/>
                  </a:cubicBezTo>
                  <a:cubicBezTo>
                    <a:pt x="6507064" y="620851"/>
                    <a:pt x="6508647" y="725932"/>
                    <a:pt x="6510433" y="853545"/>
                  </a:cubicBezTo>
                  <a:cubicBezTo>
                    <a:pt x="6511761" y="942346"/>
                    <a:pt x="6585475" y="921294"/>
                    <a:pt x="6107555" y="921676"/>
                  </a:cubicBezTo>
                  <a:cubicBezTo>
                    <a:pt x="6102527" y="608399"/>
                    <a:pt x="6102553" y="600412"/>
                    <a:pt x="6100026" y="499286"/>
                  </a:cubicBezTo>
                  <a:cubicBezTo>
                    <a:pt x="6098698" y="446287"/>
                    <a:pt x="6049002" y="459505"/>
                    <a:pt x="6382429" y="459760"/>
                  </a:cubicBezTo>
                  <a:close/>
                  <a:moveTo>
                    <a:pt x="6076186" y="1898509"/>
                  </a:moveTo>
                  <a:cubicBezTo>
                    <a:pt x="5924647" y="1898509"/>
                    <a:pt x="5925489" y="1895472"/>
                    <a:pt x="5769943" y="1895472"/>
                  </a:cubicBezTo>
                  <a:cubicBezTo>
                    <a:pt x="5668254" y="1895472"/>
                    <a:pt x="5696918" y="1982895"/>
                    <a:pt x="5687627" y="1434321"/>
                  </a:cubicBezTo>
                  <a:cubicBezTo>
                    <a:pt x="5860657" y="1436159"/>
                    <a:pt x="5922605" y="1431974"/>
                    <a:pt x="6095508" y="1432254"/>
                  </a:cubicBezTo>
                  <a:cubicBezTo>
                    <a:pt x="6102170" y="1967482"/>
                    <a:pt x="6113145" y="1898509"/>
                    <a:pt x="6076186" y="1898509"/>
                  </a:cubicBezTo>
                  <a:close/>
                  <a:moveTo>
                    <a:pt x="6088259" y="1022138"/>
                  </a:moveTo>
                  <a:cubicBezTo>
                    <a:pt x="6095304" y="1467826"/>
                    <a:pt x="6103012" y="1408574"/>
                    <a:pt x="6076186" y="1408574"/>
                  </a:cubicBezTo>
                  <a:cubicBezTo>
                    <a:pt x="5629431" y="1408574"/>
                    <a:pt x="5687525" y="1429907"/>
                    <a:pt x="5686580" y="1370094"/>
                  </a:cubicBezTo>
                  <a:cubicBezTo>
                    <a:pt x="5683798" y="1191804"/>
                    <a:pt x="5685891" y="1195147"/>
                    <a:pt x="5683160" y="1021781"/>
                  </a:cubicBezTo>
                  <a:cubicBezTo>
                    <a:pt x="5681680" y="929918"/>
                    <a:pt x="5659116" y="945816"/>
                    <a:pt x="5769918" y="945816"/>
                  </a:cubicBezTo>
                  <a:cubicBezTo>
                    <a:pt x="6151228" y="945816"/>
                    <a:pt x="6086549" y="916445"/>
                    <a:pt x="6088259" y="1022138"/>
                  </a:cubicBezTo>
                  <a:close/>
                  <a:moveTo>
                    <a:pt x="6079121" y="499975"/>
                  </a:moveTo>
                  <a:cubicBezTo>
                    <a:pt x="6081750" y="604495"/>
                    <a:pt x="6081827" y="621209"/>
                    <a:pt x="6086651" y="921702"/>
                  </a:cubicBezTo>
                  <a:cubicBezTo>
                    <a:pt x="6041932" y="921702"/>
                    <a:pt x="5726654" y="922059"/>
                    <a:pt x="5681552" y="922544"/>
                  </a:cubicBezTo>
                  <a:lnTo>
                    <a:pt x="5674022" y="457923"/>
                  </a:lnTo>
                  <a:cubicBezTo>
                    <a:pt x="6155388" y="450268"/>
                    <a:pt x="6077870" y="450395"/>
                    <a:pt x="6079121" y="499975"/>
                  </a:cubicBezTo>
                  <a:close/>
                  <a:moveTo>
                    <a:pt x="5668713" y="1544480"/>
                  </a:moveTo>
                  <a:cubicBezTo>
                    <a:pt x="5670781" y="1654358"/>
                    <a:pt x="5670066" y="1613173"/>
                    <a:pt x="5674610" y="1896289"/>
                  </a:cubicBezTo>
                  <a:cubicBezTo>
                    <a:pt x="5542877" y="1898866"/>
                    <a:pt x="5596096" y="1901928"/>
                    <a:pt x="5269409" y="1898815"/>
                  </a:cubicBezTo>
                  <a:cubicBezTo>
                    <a:pt x="5263487" y="1422558"/>
                    <a:pt x="5266933" y="1579694"/>
                    <a:pt x="5265427" y="1431719"/>
                  </a:cubicBezTo>
                  <a:cubicBezTo>
                    <a:pt x="5749754" y="1431489"/>
                    <a:pt x="5666084" y="1411789"/>
                    <a:pt x="5668713" y="1544480"/>
                  </a:cubicBezTo>
                  <a:close/>
                  <a:moveTo>
                    <a:pt x="5662255" y="1022189"/>
                  </a:moveTo>
                  <a:cubicBezTo>
                    <a:pt x="5669121" y="1473057"/>
                    <a:pt x="5680940" y="1410794"/>
                    <a:pt x="5616975" y="1409493"/>
                  </a:cubicBezTo>
                  <a:cubicBezTo>
                    <a:pt x="5521258" y="1407554"/>
                    <a:pt x="5503595" y="1407936"/>
                    <a:pt x="5265146" y="1408038"/>
                  </a:cubicBezTo>
                  <a:cubicBezTo>
                    <a:pt x="5262287" y="1183664"/>
                    <a:pt x="5257718" y="1184914"/>
                    <a:pt x="5255217" y="946837"/>
                  </a:cubicBezTo>
                  <a:cubicBezTo>
                    <a:pt x="5733162" y="951506"/>
                    <a:pt x="5660571" y="917083"/>
                    <a:pt x="5662255" y="1022189"/>
                  </a:cubicBezTo>
                  <a:close/>
                  <a:moveTo>
                    <a:pt x="5310452" y="460015"/>
                  </a:moveTo>
                  <a:cubicBezTo>
                    <a:pt x="5414285" y="461393"/>
                    <a:pt x="5514418" y="461623"/>
                    <a:pt x="5617026" y="459148"/>
                  </a:cubicBezTo>
                  <a:cubicBezTo>
                    <a:pt x="5667718" y="457872"/>
                    <a:pt x="5652020" y="388847"/>
                    <a:pt x="5660647" y="922825"/>
                  </a:cubicBezTo>
                  <a:cubicBezTo>
                    <a:pt x="5478734" y="925427"/>
                    <a:pt x="5550127" y="926065"/>
                    <a:pt x="5254987" y="923182"/>
                  </a:cubicBezTo>
                  <a:cubicBezTo>
                    <a:pt x="5250597" y="381702"/>
                    <a:pt x="5225991" y="458918"/>
                    <a:pt x="5310452" y="460015"/>
                  </a:cubicBezTo>
                  <a:close/>
                  <a:moveTo>
                    <a:pt x="5256238" y="2387729"/>
                  </a:moveTo>
                  <a:cubicBezTo>
                    <a:pt x="5156207" y="2388443"/>
                    <a:pt x="5026467" y="2387729"/>
                    <a:pt x="4855019" y="2387729"/>
                  </a:cubicBezTo>
                  <a:cubicBezTo>
                    <a:pt x="4854738" y="2370785"/>
                    <a:pt x="4847872" y="1973938"/>
                    <a:pt x="4846596" y="1920505"/>
                  </a:cubicBezTo>
                  <a:cubicBezTo>
                    <a:pt x="4848459" y="1920505"/>
                    <a:pt x="5245951" y="1922316"/>
                    <a:pt x="5248759" y="1922342"/>
                  </a:cubicBezTo>
                  <a:cubicBezTo>
                    <a:pt x="5250852" y="2092262"/>
                    <a:pt x="5254451" y="2275784"/>
                    <a:pt x="5256238" y="2387729"/>
                  </a:cubicBezTo>
                  <a:close/>
                  <a:moveTo>
                    <a:pt x="5244854" y="1544225"/>
                  </a:moveTo>
                  <a:cubicBezTo>
                    <a:pt x="5243960" y="1969957"/>
                    <a:pt x="5290236" y="1898356"/>
                    <a:pt x="5157560" y="1898356"/>
                  </a:cubicBezTo>
                  <a:cubicBezTo>
                    <a:pt x="4810683" y="1898356"/>
                    <a:pt x="4846059" y="1898330"/>
                    <a:pt x="4845906" y="1892129"/>
                  </a:cubicBezTo>
                  <a:cubicBezTo>
                    <a:pt x="4843864" y="1807488"/>
                    <a:pt x="4830770" y="1432816"/>
                    <a:pt x="4851573" y="1432816"/>
                  </a:cubicBezTo>
                  <a:cubicBezTo>
                    <a:pt x="5324618" y="1432816"/>
                    <a:pt x="5245160" y="1397985"/>
                    <a:pt x="5244854" y="1544225"/>
                  </a:cubicBezTo>
                  <a:close/>
                  <a:moveTo>
                    <a:pt x="5235333" y="1022189"/>
                  </a:moveTo>
                  <a:cubicBezTo>
                    <a:pt x="5242455" y="1476400"/>
                    <a:pt x="5272854" y="1408038"/>
                    <a:pt x="5157560" y="1408089"/>
                  </a:cubicBezTo>
                  <a:cubicBezTo>
                    <a:pt x="4792611" y="1408089"/>
                    <a:pt x="4838887" y="1426385"/>
                    <a:pt x="4837994" y="1370043"/>
                  </a:cubicBezTo>
                  <a:cubicBezTo>
                    <a:pt x="4837790" y="1356417"/>
                    <a:pt x="4831766" y="965439"/>
                    <a:pt x="4831434" y="943774"/>
                  </a:cubicBezTo>
                  <a:cubicBezTo>
                    <a:pt x="5316220" y="942754"/>
                    <a:pt x="5233827" y="927163"/>
                    <a:pt x="5235333" y="1022189"/>
                  </a:cubicBezTo>
                  <a:close/>
                  <a:moveTo>
                    <a:pt x="4851573" y="460296"/>
                  </a:moveTo>
                  <a:cubicBezTo>
                    <a:pt x="5285795" y="460296"/>
                    <a:pt x="5227523" y="442230"/>
                    <a:pt x="5228773" y="498751"/>
                  </a:cubicBezTo>
                  <a:cubicBezTo>
                    <a:pt x="5240311" y="1006113"/>
                    <a:pt x="5249908" y="922748"/>
                    <a:pt x="5157560" y="922748"/>
                  </a:cubicBezTo>
                  <a:cubicBezTo>
                    <a:pt x="5004975" y="922748"/>
                    <a:pt x="5004822" y="920069"/>
                    <a:pt x="4851573" y="920069"/>
                  </a:cubicBezTo>
                  <a:cubicBezTo>
                    <a:pt x="4824287" y="920069"/>
                    <a:pt x="4831256" y="933389"/>
                    <a:pt x="4830081" y="847650"/>
                  </a:cubicBezTo>
                  <a:cubicBezTo>
                    <a:pt x="4824032" y="400662"/>
                    <a:pt x="4812393" y="460296"/>
                    <a:pt x="4851573" y="460296"/>
                  </a:cubicBezTo>
                  <a:close/>
                  <a:moveTo>
                    <a:pt x="4818008" y="1432867"/>
                  </a:moveTo>
                  <a:cubicBezTo>
                    <a:pt x="4819769" y="1560862"/>
                    <a:pt x="4819795" y="1679952"/>
                    <a:pt x="4825104" y="1896850"/>
                  </a:cubicBezTo>
                  <a:cubicBezTo>
                    <a:pt x="4398616" y="1897616"/>
                    <a:pt x="4421332" y="1902643"/>
                    <a:pt x="4421077" y="1893124"/>
                  </a:cubicBezTo>
                  <a:cubicBezTo>
                    <a:pt x="4420107" y="1851965"/>
                    <a:pt x="4412348" y="1436184"/>
                    <a:pt x="4412322" y="1434321"/>
                  </a:cubicBezTo>
                  <a:cubicBezTo>
                    <a:pt x="4626166" y="1436133"/>
                    <a:pt x="4688344" y="1433147"/>
                    <a:pt x="4818008" y="1432867"/>
                  </a:cubicBezTo>
                  <a:close/>
                  <a:moveTo>
                    <a:pt x="4817676" y="1409161"/>
                  </a:moveTo>
                  <a:cubicBezTo>
                    <a:pt x="4350068" y="1410156"/>
                    <a:pt x="4412195" y="1427916"/>
                    <a:pt x="4411276" y="1370043"/>
                  </a:cubicBezTo>
                  <a:cubicBezTo>
                    <a:pt x="4408545" y="1195733"/>
                    <a:pt x="4409285" y="1195631"/>
                    <a:pt x="4406554" y="1021781"/>
                  </a:cubicBezTo>
                  <a:cubicBezTo>
                    <a:pt x="4405022" y="924764"/>
                    <a:pt x="4325718" y="946581"/>
                    <a:pt x="4810504" y="943876"/>
                  </a:cubicBezTo>
                  <a:cubicBezTo>
                    <a:pt x="4810529" y="945816"/>
                    <a:pt x="4817038" y="1364863"/>
                    <a:pt x="4817676" y="1409161"/>
                  </a:cubicBezTo>
                  <a:close/>
                  <a:moveTo>
                    <a:pt x="4802617" y="460168"/>
                  </a:moveTo>
                  <a:cubicBezTo>
                    <a:pt x="4807773" y="720242"/>
                    <a:pt x="4807365" y="728561"/>
                    <a:pt x="4810172" y="920171"/>
                  </a:cubicBezTo>
                  <a:cubicBezTo>
                    <a:pt x="4341134" y="922646"/>
                    <a:pt x="4405635" y="953497"/>
                    <a:pt x="4403210" y="847548"/>
                  </a:cubicBezTo>
                  <a:cubicBezTo>
                    <a:pt x="4399407" y="681659"/>
                    <a:pt x="4398437" y="586531"/>
                    <a:pt x="4398080" y="499593"/>
                  </a:cubicBezTo>
                  <a:cubicBezTo>
                    <a:pt x="4397824" y="440367"/>
                    <a:pt x="4338250" y="457872"/>
                    <a:pt x="4802617" y="460168"/>
                  </a:cubicBezTo>
                  <a:close/>
                  <a:moveTo>
                    <a:pt x="4392439" y="1897335"/>
                  </a:moveTo>
                  <a:cubicBezTo>
                    <a:pt x="4142912" y="1891951"/>
                    <a:pt x="3992802" y="1901290"/>
                    <a:pt x="3992700" y="1892334"/>
                  </a:cubicBezTo>
                  <a:cubicBezTo>
                    <a:pt x="3987033" y="1349399"/>
                    <a:pt x="3953213" y="1430621"/>
                    <a:pt x="4085966" y="1432408"/>
                  </a:cubicBezTo>
                  <a:cubicBezTo>
                    <a:pt x="4211904" y="1434092"/>
                    <a:pt x="4245188" y="1432739"/>
                    <a:pt x="4391443" y="1434092"/>
                  </a:cubicBezTo>
                  <a:cubicBezTo>
                    <a:pt x="4400300" y="1957454"/>
                    <a:pt x="4404946" y="1897565"/>
                    <a:pt x="4392439" y="1897335"/>
                  </a:cubicBezTo>
                  <a:close/>
                  <a:moveTo>
                    <a:pt x="4385649" y="1022189"/>
                  </a:moveTo>
                  <a:cubicBezTo>
                    <a:pt x="4388380" y="1196116"/>
                    <a:pt x="4387640" y="1195938"/>
                    <a:pt x="4390371" y="1370451"/>
                  </a:cubicBezTo>
                  <a:cubicBezTo>
                    <a:pt x="4391290" y="1428197"/>
                    <a:pt x="4454284" y="1409467"/>
                    <a:pt x="3986013" y="1407783"/>
                  </a:cubicBezTo>
                  <a:cubicBezTo>
                    <a:pt x="3982260" y="1160877"/>
                    <a:pt x="3985808" y="1163428"/>
                    <a:pt x="3981316" y="947628"/>
                  </a:cubicBezTo>
                  <a:cubicBezTo>
                    <a:pt x="4447240" y="944846"/>
                    <a:pt x="4383990" y="915042"/>
                    <a:pt x="4385649" y="1022189"/>
                  </a:cubicBezTo>
                  <a:close/>
                  <a:moveTo>
                    <a:pt x="4376920" y="459428"/>
                  </a:moveTo>
                  <a:cubicBezTo>
                    <a:pt x="4378528" y="722105"/>
                    <a:pt x="4380570" y="759335"/>
                    <a:pt x="4383888" y="922034"/>
                  </a:cubicBezTo>
                  <a:cubicBezTo>
                    <a:pt x="4289090" y="920018"/>
                    <a:pt x="4187630" y="919992"/>
                    <a:pt x="4085864" y="922314"/>
                  </a:cubicBezTo>
                  <a:cubicBezTo>
                    <a:pt x="3948568" y="925453"/>
                    <a:pt x="3984404" y="1000729"/>
                    <a:pt x="3971310" y="499338"/>
                  </a:cubicBezTo>
                  <a:cubicBezTo>
                    <a:pt x="3969473" y="429598"/>
                    <a:pt x="3918730" y="468921"/>
                    <a:pt x="4376920" y="459428"/>
                  </a:cubicBezTo>
                  <a:close/>
                  <a:moveTo>
                    <a:pt x="3932947" y="1896391"/>
                  </a:moveTo>
                  <a:cubicBezTo>
                    <a:pt x="3633162" y="1896442"/>
                    <a:pt x="3606055" y="1896391"/>
                    <a:pt x="3567947" y="1896569"/>
                  </a:cubicBezTo>
                  <a:cubicBezTo>
                    <a:pt x="3560852" y="1645682"/>
                    <a:pt x="3564067" y="1550298"/>
                    <a:pt x="3562919" y="1433734"/>
                  </a:cubicBezTo>
                  <a:cubicBezTo>
                    <a:pt x="3783578" y="1433071"/>
                    <a:pt x="3839757" y="1431132"/>
                    <a:pt x="3965440" y="1431412"/>
                  </a:cubicBezTo>
                  <a:cubicBezTo>
                    <a:pt x="3973454" y="1979578"/>
                    <a:pt x="3988948" y="1896391"/>
                    <a:pt x="3932947" y="1896391"/>
                  </a:cubicBezTo>
                  <a:close/>
                  <a:moveTo>
                    <a:pt x="3961764" y="1022138"/>
                  </a:moveTo>
                  <a:cubicBezTo>
                    <a:pt x="3968732" y="1468234"/>
                    <a:pt x="3972740" y="1407681"/>
                    <a:pt x="3932973" y="1407681"/>
                  </a:cubicBezTo>
                  <a:cubicBezTo>
                    <a:pt x="3505897" y="1407681"/>
                    <a:pt x="3563021" y="1428350"/>
                    <a:pt x="3562128" y="1370043"/>
                  </a:cubicBezTo>
                  <a:cubicBezTo>
                    <a:pt x="3554292" y="869697"/>
                    <a:pt x="3530222" y="945714"/>
                    <a:pt x="3626730" y="945714"/>
                  </a:cubicBezTo>
                  <a:cubicBezTo>
                    <a:pt x="3779673" y="945714"/>
                    <a:pt x="3779724" y="947781"/>
                    <a:pt x="3932973" y="947781"/>
                  </a:cubicBezTo>
                  <a:cubicBezTo>
                    <a:pt x="3967354" y="947755"/>
                    <a:pt x="3960309" y="932802"/>
                    <a:pt x="3961764" y="1022138"/>
                  </a:cubicBezTo>
                  <a:close/>
                  <a:moveTo>
                    <a:pt x="3626705" y="457948"/>
                  </a:moveTo>
                  <a:cubicBezTo>
                    <a:pt x="3638905" y="457948"/>
                    <a:pt x="3930497" y="458127"/>
                    <a:pt x="3949334" y="458152"/>
                  </a:cubicBezTo>
                  <a:cubicBezTo>
                    <a:pt x="3950916" y="523911"/>
                    <a:pt x="3944663" y="265726"/>
                    <a:pt x="3959850" y="924049"/>
                  </a:cubicBezTo>
                  <a:cubicBezTo>
                    <a:pt x="3789525" y="924534"/>
                    <a:pt x="3718975" y="920809"/>
                    <a:pt x="3553807" y="922314"/>
                  </a:cubicBezTo>
                  <a:cubicBezTo>
                    <a:pt x="3547426" y="373792"/>
                    <a:pt x="3517766" y="457948"/>
                    <a:pt x="3626705" y="457948"/>
                  </a:cubicBezTo>
                  <a:close/>
                  <a:moveTo>
                    <a:pt x="3542014" y="1433811"/>
                  </a:moveTo>
                  <a:cubicBezTo>
                    <a:pt x="3543546" y="1596025"/>
                    <a:pt x="3539156" y="1560326"/>
                    <a:pt x="3547017" y="1896671"/>
                  </a:cubicBezTo>
                  <a:cubicBezTo>
                    <a:pt x="3075606" y="1899631"/>
                    <a:pt x="3193963" y="1898866"/>
                    <a:pt x="3144879" y="1899325"/>
                  </a:cubicBezTo>
                  <a:cubicBezTo>
                    <a:pt x="3143373" y="1707383"/>
                    <a:pt x="3140132" y="1577627"/>
                    <a:pt x="3137707" y="1432561"/>
                  </a:cubicBezTo>
                  <a:cubicBezTo>
                    <a:pt x="3335547" y="1436312"/>
                    <a:pt x="3385652" y="1434500"/>
                    <a:pt x="3542014" y="1433811"/>
                  </a:cubicBezTo>
                  <a:close/>
                  <a:moveTo>
                    <a:pt x="3534306" y="1022189"/>
                  </a:moveTo>
                  <a:cubicBezTo>
                    <a:pt x="3541427" y="1477063"/>
                    <a:pt x="3564527" y="1409774"/>
                    <a:pt x="3473532" y="1410514"/>
                  </a:cubicBezTo>
                  <a:cubicBezTo>
                    <a:pt x="3083518" y="1413678"/>
                    <a:pt x="3137477" y="1417939"/>
                    <a:pt x="3136711" y="1370043"/>
                  </a:cubicBezTo>
                  <a:cubicBezTo>
                    <a:pt x="3130075" y="956865"/>
                    <a:pt x="3130534" y="982918"/>
                    <a:pt x="3129794" y="946990"/>
                  </a:cubicBezTo>
                  <a:cubicBezTo>
                    <a:pt x="3604652" y="953854"/>
                    <a:pt x="3532596" y="912541"/>
                    <a:pt x="3534306" y="1022189"/>
                  </a:cubicBezTo>
                  <a:close/>
                  <a:moveTo>
                    <a:pt x="3167570" y="460270"/>
                  </a:moveTo>
                  <a:cubicBezTo>
                    <a:pt x="3581960" y="456647"/>
                    <a:pt x="3524607" y="446848"/>
                    <a:pt x="3526138" y="500052"/>
                  </a:cubicBezTo>
                  <a:cubicBezTo>
                    <a:pt x="3540483" y="990114"/>
                    <a:pt x="3542474" y="922136"/>
                    <a:pt x="3473456" y="923616"/>
                  </a:cubicBezTo>
                  <a:cubicBezTo>
                    <a:pt x="3369290" y="925861"/>
                    <a:pt x="3270817" y="925734"/>
                    <a:pt x="3167621" y="923922"/>
                  </a:cubicBezTo>
                  <a:cubicBezTo>
                    <a:pt x="3119201" y="923080"/>
                    <a:pt x="3129896" y="938543"/>
                    <a:pt x="3127420" y="847497"/>
                  </a:cubicBezTo>
                  <a:cubicBezTo>
                    <a:pt x="3115271" y="400458"/>
                    <a:pt x="3109604" y="460806"/>
                    <a:pt x="3167570" y="460270"/>
                  </a:cubicBezTo>
                  <a:close/>
                  <a:moveTo>
                    <a:pt x="3123898" y="1891466"/>
                  </a:moveTo>
                  <a:cubicBezTo>
                    <a:pt x="3124026" y="1905832"/>
                    <a:pt x="3155804" y="1898177"/>
                    <a:pt x="2718748" y="1897922"/>
                  </a:cubicBezTo>
                  <a:cubicBezTo>
                    <a:pt x="2718340" y="1813587"/>
                    <a:pt x="2713337" y="1434832"/>
                    <a:pt x="2713286" y="1431923"/>
                  </a:cubicBezTo>
                  <a:cubicBezTo>
                    <a:pt x="2927334" y="1431923"/>
                    <a:pt x="3026905" y="1430877"/>
                    <a:pt x="3116802" y="1432254"/>
                  </a:cubicBezTo>
                  <a:cubicBezTo>
                    <a:pt x="3119355" y="1585512"/>
                    <a:pt x="3122622" y="1716110"/>
                    <a:pt x="3123898" y="1891466"/>
                  </a:cubicBezTo>
                  <a:close/>
                  <a:moveTo>
                    <a:pt x="3116419" y="1408523"/>
                  </a:moveTo>
                  <a:cubicBezTo>
                    <a:pt x="2655626" y="1401531"/>
                    <a:pt x="2713337" y="1431285"/>
                    <a:pt x="2712367" y="1369992"/>
                  </a:cubicBezTo>
                  <a:cubicBezTo>
                    <a:pt x="2706548" y="1001138"/>
                    <a:pt x="2706445" y="990497"/>
                    <a:pt x="2705425" y="943698"/>
                  </a:cubicBezTo>
                  <a:cubicBezTo>
                    <a:pt x="2708283" y="943698"/>
                    <a:pt x="3106899" y="946709"/>
                    <a:pt x="3108890" y="946734"/>
                  </a:cubicBezTo>
                  <a:cubicBezTo>
                    <a:pt x="3109936" y="997795"/>
                    <a:pt x="3110064" y="1012799"/>
                    <a:pt x="3116419" y="1408523"/>
                  </a:cubicBezTo>
                  <a:close/>
                  <a:moveTo>
                    <a:pt x="2708232" y="461317"/>
                  </a:moveTo>
                  <a:cubicBezTo>
                    <a:pt x="3161751" y="461317"/>
                    <a:pt x="3100237" y="445751"/>
                    <a:pt x="3100696" y="499771"/>
                  </a:cubicBezTo>
                  <a:cubicBezTo>
                    <a:pt x="3104321" y="998586"/>
                    <a:pt x="3140744" y="922595"/>
                    <a:pt x="3014424" y="922595"/>
                  </a:cubicBezTo>
                  <a:cubicBezTo>
                    <a:pt x="2864263" y="922595"/>
                    <a:pt x="2860409" y="920018"/>
                    <a:pt x="2708207" y="920018"/>
                  </a:cubicBezTo>
                  <a:cubicBezTo>
                    <a:pt x="2703587" y="919992"/>
                    <a:pt x="2683984" y="461317"/>
                    <a:pt x="2708232" y="461317"/>
                  </a:cubicBezTo>
                  <a:close/>
                  <a:moveTo>
                    <a:pt x="2697767" y="1892487"/>
                  </a:moveTo>
                  <a:cubicBezTo>
                    <a:pt x="2697818" y="1900601"/>
                    <a:pt x="2372534" y="1900014"/>
                    <a:pt x="2294532" y="1898942"/>
                  </a:cubicBezTo>
                  <a:cubicBezTo>
                    <a:pt x="2286593" y="1443329"/>
                    <a:pt x="2287895" y="1566425"/>
                    <a:pt x="2285394" y="1433989"/>
                  </a:cubicBezTo>
                  <a:cubicBezTo>
                    <a:pt x="2474020" y="1436924"/>
                    <a:pt x="2541506" y="1432127"/>
                    <a:pt x="2692407" y="1431923"/>
                  </a:cubicBezTo>
                  <a:cubicBezTo>
                    <a:pt x="2692407" y="1433760"/>
                    <a:pt x="2697512" y="1828030"/>
                    <a:pt x="2697767" y="1892487"/>
                  </a:cubicBezTo>
                  <a:close/>
                  <a:moveTo>
                    <a:pt x="2692050" y="1408217"/>
                  </a:moveTo>
                  <a:cubicBezTo>
                    <a:pt x="2226330" y="1408906"/>
                    <a:pt x="2285215" y="1429575"/>
                    <a:pt x="2284296" y="1370043"/>
                  </a:cubicBezTo>
                  <a:cubicBezTo>
                    <a:pt x="2282024" y="1223930"/>
                    <a:pt x="2281948" y="1193131"/>
                    <a:pt x="2279242" y="1021781"/>
                  </a:cubicBezTo>
                  <a:cubicBezTo>
                    <a:pt x="2277711" y="920936"/>
                    <a:pt x="2207034" y="943876"/>
                    <a:pt x="2684520" y="943698"/>
                  </a:cubicBezTo>
                  <a:cubicBezTo>
                    <a:pt x="2685796" y="1001597"/>
                    <a:pt x="2692024" y="1406303"/>
                    <a:pt x="2692050" y="1408217"/>
                  </a:cubicBezTo>
                  <a:close/>
                  <a:moveTo>
                    <a:pt x="2676097" y="461240"/>
                  </a:moveTo>
                  <a:cubicBezTo>
                    <a:pt x="2677577" y="773803"/>
                    <a:pt x="2680921" y="799371"/>
                    <a:pt x="2683933" y="920018"/>
                  </a:cubicBezTo>
                  <a:cubicBezTo>
                    <a:pt x="2390733" y="920145"/>
                    <a:pt x="2332742" y="920426"/>
                    <a:pt x="2277685" y="921778"/>
                  </a:cubicBezTo>
                  <a:cubicBezTo>
                    <a:pt x="2272095" y="556012"/>
                    <a:pt x="2273423" y="630803"/>
                    <a:pt x="2269467" y="458203"/>
                  </a:cubicBezTo>
                  <a:cubicBezTo>
                    <a:pt x="2468251" y="452845"/>
                    <a:pt x="2546075" y="460577"/>
                    <a:pt x="2676097" y="461240"/>
                  </a:cubicBezTo>
                  <a:close/>
                  <a:moveTo>
                    <a:pt x="2267016" y="1544582"/>
                  </a:moveTo>
                  <a:cubicBezTo>
                    <a:pt x="2277711" y="1954137"/>
                    <a:pt x="2281744" y="1898764"/>
                    <a:pt x="2249251" y="1898202"/>
                  </a:cubicBezTo>
                  <a:cubicBezTo>
                    <a:pt x="1869728" y="1891083"/>
                    <a:pt x="1868656" y="1904429"/>
                    <a:pt x="1868452" y="1892282"/>
                  </a:cubicBezTo>
                  <a:cubicBezTo>
                    <a:pt x="1859416" y="1351339"/>
                    <a:pt x="1828327" y="1432663"/>
                    <a:pt x="1943034" y="1432203"/>
                  </a:cubicBezTo>
                  <a:cubicBezTo>
                    <a:pt x="2083597" y="1431642"/>
                    <a:pt x="2149425" y="1431463"/>
                    <a:pt x="2248868" y="1433326"/>
                  </a:cubicBezTo>
                  <a:cubicBezTo>
                    <a:pt x="2269951" y="1433734"/>
                    <a:pt x="2263673" y="1416281"/>
                    <a:pt x="2267016" y="1544582"/>
                  </a:cubicBezTo>
                  <a:close/>
                  <a:moveTo>
                    <a:pt x="2258338" y="1022189"/>
                  </a:moveTo>
                  <a:cubicBezTo>
                    <a:pt x="2265127" y="1456292"/>
                    <a:pt x="2269390" y="1409978"/>
                    <a:pt x="2249251" y="1409595"/>
                  </a:cubicBezTo>
                  <a:cubicBezTo>
                    <a:pt x="1802573" y="1401200"/>
                    <a:pt x="1858089" y="1430877"/>
                    <a:pt x="1857144" y="1370094"/>
                  </a:cubicBezTo>
                  <a:cubicBezTo>
                    <a:pt x="1854439" y="1197392"/>
                    <a:pt x="1858574" y="1197902"/>
                    <a:pt x="1855817" y="1021730"/>
                  </a:cubicBezTo>
                  <a:cubicBezTo>
                    <a:pt x="1854081" y="911878"/>
                    <a:pt x="1792848" y="958753"/>
                    <a:pt x="2249328" y="946275"/>
                  </a:cubicBezTo>
                  <a:cubicBezTo>
                    <a:pt x="2260380" y="945969"/>
                    <a:pt x="2257011" y="934639"/>
                    <a:pt x="2258338" y="1022189"/>
                  </a:cubicBezTo>
                  <a:close/>
                  <a:moveTo>
                    <a:pt x="2248562" y="458790"/>
                  </a:moveTo>
                  <a:cubicBezTo>
                    <a:pt x="2260227" y="973936"/>
                    <a:pt x="2259206" y="922263"/>
                    <a:pt x="2248792" y="922518"/>
                  </a:cubicBezTo>
                  <a:cubicBezTo>
                    <a:pt x="2148072" y="925427"/>
                    <a:pt x="2130409" y="924381"/>
                    <a:pt x="1942957" y="924892"/>
                  </a:cubicBezTo>
                  <a:cubicBezTo>
                    <a:pt x="1825417" y="925198"/>
                    <a:pt x="1858574" y="1002337"/>
                    <a:pt x="1845480" y="499286"/>
                  </a:cubicBezTo>
                  <a:cubicBezTo>
                    <a:pt x="1843718" y="429547"/>
                    <a:pt x="1795758" y="471779"/>
                    <a:pt x="2248562" y="458790"/>
                  </a:cubicBezTo>
                  <a:close/>
                  <a:moveTo>
                    <a:pt x="1847573" y="1892742"/>
                  </a:moveTo>
                  <a:cubicBezTo>
                    <a:pt x="1847726" y="1902285"/>
                    <a:pt x="1442321" y="1895447"/>
                    <a:pt x="1442193" y="1891976"/>
                  </a:cubicBezTo>
                  <a:cubicBezTo>
                    <a:pt x="1422820" y="1355702"/>
                    <a:pt x="1429329" y="1431336"/>
                    <a:pt x="1483849" y="1431336"/>
                  </a:cubicBezTo>
                  <a:cubicBezTo>
                    <a:pt x="1629925" y="1431336"/>
                    <a:pt x="1633882" y="1432510"/>
                    <a:pt x="1789964" y="1432510"/>
                  </a:cubicBezTo>
                  <a:cubicBezTo>
                    <a:pt x="1851759" y="1432510"/>
                    <a:pt x="1838077" y="1357973"/>
                    <a:pt x="1847573" y="1892742"/>
                  </a:cubicBezTo>
                  <a:close/>
                  <a:moveTo>
                    <a:pt x="1834938" y="1022138"/>
                  </a:moveTo>
                  <a:cubicBezTo>
                    <a:pt x="1842008" y="1472215"/>
                    <a:pt x="1847573" y="1408829"/>
                    <a:pt x="1789964" y="1408829"/>
                  </a:cubicBezTo>
                  <a:cubicBezTo>
                    <a:pt x="1378637" y="1408829"/>
                    <a:pt x="1434816" y="1418092"/>
                    <a:pt x="1434076" y="1370043"/>
                  </a:cubicBezTo>
                  <a:cubicBezTo>
                    <a:pt x="1426342" y="876383"/>
                    <a:pt x="1405642" y="947092"/>
                    <a:pt x="1483849" y="947092"/>
                  </a:cubicBezTo>
                  <a:cubicBezTo>
                    <a:pt x="1901276" y="947092"/>
                    <a:pt x="1833534" y="932011"/>
                    <a:pt x="1834938" y="1022138"/>
                  </a:cubicBezTo>
                  <a:close/>
                  <a:moveTo>
                    <a:pt x="1483849" y="459097"/>
                  </a:moveTo>
                  <a:cubicBezTo>
                    <a:pt x="1796906" y="459173"/>
                    <a:pt x="1797749" y="459173"/>
                    <a:pt x="1823554" y="459224"/>
                  </a:cubicBezTo>
                  <a:cubicBezTo>
                    <a:pt x="1826004" y="561013"/>
                    <a:pt x="1833177" y="923131"/>
                    <a:pt x="1833228" y="925147"/>
                  </a:cubicBezTo>
                  <a:cubicBezTo>
                    <a:pt x="1701419" y="925274"/>
                    <a:pt x="1821180" y="925274"/>
                    <a:pt x="1425296" y="923284"/>
                  </a:cubicBezTo>
                  <a:cubicBezTo>
                    <a:pt x="1416643" y="374915"/>
                    <a:pt x="1399388" y="459097"/>
                    <a:pt x="1483849" y="459097"/>
                  </a:cubicBezTo>
                  <a:close/>
                  <a:moveTo>
                    <a:pt x="1414933" y="1544378"/>
                  </a:moveTo>
                  <a:cubicBezTo>
                    <a:pt x="1415545" y="1662753"/>
                    <a:pt x="1417026" y="1776025"/>
                    <a:pt x="1421237" y="1892895"/>
                  </a:cubicBezTo>
                  <a:cubicBezTo>
                    <a:pt x="1421339" y="1895625"/>
                    <a:pt x="1016955" y="1911574"/>
                    <a:pt x="1016955" y="1892997"/>
                  </a:cubicBezTo>
                  <a:cubicBezTo>
                    <a:pt x="1016955" y="1393570"/>
                    <a:pt x="993294" y="1433428"/>
                    <a:pt x="1024715" y="1433632"/>
                  </a:cubicBezTo>
                  <a:cubicBezTo>
                    <a:pt x="1492349" y="1436822"/>
                    <a:pt x="1414141" y="1392090"/>
                    <a:pt x="1414933" y="1544378"/>
                  </a:cubicBezTo>
                  <a:close/>
                  <a:moveTo>
                    <a:pt x="1405948" y="1022240"/>
                  </a:moveTo>
                  <a:cubicBezTo>
                    <a:pt x="1413069" y="1478900"/>
                    <a:pt x="1439666" y="1406967"/>
                    <a:pt x="1330677" y="1409034"/>
                  </a:cubicBezTo>
                  <a:cubicBezTo>
                    <a:pt x="949902" y="1415694"/>
                    <a:pt x="1008277" y="1418220"/>
                    <a:pt x="1007537" y="1370094"/>
                  </a:cubicBezTo>
                  <a:cubicBezTo>
                    <a:pt x="1000084" y="893939"/>
                    <a:pt x="995821" y="946581"/>
                    <a:pt x="1024944" y="946122"/>
                  </a:cubicBezTo>
                  <a:cubicBezTo>
                    <a:pt x="1482751" y="938722"/>
                    <a:pt x="1404570" y="934945"/>
                    <a:pt x="1405948" y="1022240"/>
                  </a:cubicBezTo>
                  <a:close/>
                  <a:moveTo>
                    <a:pt x="1024842" y="458025"/>
                  </a:moveTo>
                  <a:cubicBezTo>
                    <a:pt x="1455440" y="455422"/>
                    <a:pt x="1396504" y="445930"/>
                    <a:pt x="1397551" y="503573"/>
                  </a:cubicBezTo>
                  <a:cubicBezTo>
                    <a:pt x="1399720" y="621974"/>
                    <a:pt x="1400996" y="708325"/>
                    <a:pt x="1404391" y="923131"/>
                  </a:cubicBezTo>
                  <a:cubicBezTo>
                    <a:pt x="1306735" y="922391"/>
                    <a:pt x="1228630" y="919329"/>
                    <a:pt x="1002279" y="922774"/>
                  </a:cubicBezTo>
                  <a:cubicBezTo>
                    <a:pt x="995949" y="394384"/>
                    <a:pt x="978668" y="458280"/>
                    <a:pt x="1024842" y="458025"/>
                  </a:cubicBezTo>
                  <a:close/>
                  <a:moveTo>
                    <a:pt x="996051" y="1892997"/>
                  </a:moveTo>
                  <a:cubicBezTo>
                    <a:pt x="996051" y="1904556"/>
                    <a:pt x="1031326" y="1899606"/>
                    <a:pt x="591718" y="1899198"/>
                  </a:cubicBezTo>
                  <a:cubicBezTo>
                    <a:pt x="592330" y="1689291"/>
                    <a:pt x="586664" y="1552901"/>
                    <a:pt x="584367" y="1433862"/>
                  </a:cubicBezTo>
                  <a:cubicBezTo>
                    <a:pt x="711759" y="1433811"/>
                    <a:pt x="833051" y="1432561"/>
                    <a:pt x="987781" y="1433428"/>
                  </a:cubicBezTo>
                  <a:cubicBezTo>
                    <a:pt x="990231" y="1556422"/>
                    <a:pt x="996051" y="1670536"/>
                    <a:pt x="996051" y="1892997"/>
                  </a:cubicBezTo>
                  <a:close/>
                  <a:moveTo>
                    <a:pt x="986632" y="1370502"/>
                  </a:moveTo>
                  <a:cubicBezTo>
                    <a:pt x="987449" y="1421996"/>
                    <a:pt x="1053506" y="1409927"/>
                    <a:pt x="583882" y="1410156"/>
                  </a:cubicBezTo>
                  <a:cubicBezTo>
                    <a:pt x="578802" y="1123315"/>
                    <a:pt x="576888" y="1089479"/>
                    <a:pt x="575407" y="947168"/>
                  </a:cubicBezTo>
                  <a:cubicBezTo>
                    <a:pt x="864013" y="947372"/>
                    <a:pt x="911565" y="947653"/>
                    <a:pt x="981655" y="946760"/>
                  </a:cubicBezTo>
                  <a:cubicBezTo>
                    <a:pt x="985228" y="1212703"/>
                    <a:pt x="984794" y="1252714"/>
                    <a:pt x="986632" y="1370502"/>
                  </a:cubicBezTo>
                  <a:close/>
                  <a:moveTo>
                    <a:pt x="972441" y="458280"/>
                  </a:moveTo>
                  <a:cubicBezTo>
                    <a:pt x="979894" y="692326"/>
                    <a:pt x="977596" y="621336"/>
                    <a:pt x="981349" y="923080"/>
                  </a:cubicBezTo>
                  <a:cubicBezTo>
                    <a:pt x="919146" y="923845"/>
                    <a:pt x="895688" y="923692"/>
                    <a:pt x="575203" y="923488"/>
                  </a:cubicBezTo>
                  <a:cubicBezTo>
                    <a:pt x="574029" y="777911"/>
                    <a:pt x="576556" y="816647"/>
                    <a:pt x="569256" y="460806"/>
                  </a:cubicBezTo>
                  <a:cubicBezTo>
                    <a:pt x="699737" y="460730"/>
                    <a:pt x="595214" y="459811"/>
                    <a:pt x="972441" y="458280"/>
                  </a:cubicBezTo>
                  <a:close/>
                  <a:moveTo>
                    <a:pt x="259797" y="458510"/>
                  </a:moveTo>
                  <a:cubicBezTo>
                    <a:pt x="409881" y="458510"/>
                    <a:pt x="409013" y="460602"/>
                    <a:pt x="548326" y="460755"/>
                  </a:cubicBezTo>
                  <a:cubicBezTo>
                    <a:pt x="555830" y="828385"/>
                    <a:pt x="553099" y="781866"/>
                    <a:pt x="554299" y="923437"/>
                  </a:cubicBezTo>
                  <a:cubicBezTo>
                    <a:pt x="266766" y="923233"/>
                    <a:pt x="221460" y="923054"/>
                    <a:pt x="150987" y="923590"/>
                  </a:cubicBezTo>
                  <a:cubicBezTo>
                    <a:pt x="145397" y="362462"/>
                    <a:pt x="105859" y="458510"/>
                    <a:pt x="259797" y="458510"/>
                  </a:cubicBezTo>
                  <a:close/>
                  <a:moveTo>
                    <a:pt x="259797" y="946939"/>
                  </a:moveTo>
                  <a:cubicBezTo>
                    <a:pt x="610835" y="947168"/>
                    <a:pt x="553941" y="922085"/>
                    <a:pt x="555498" y="1022240"/>
                  </a:cubicBezTo>
                  <a:cubicBezTo>
                    <a:pt x="558255" y="1199408"/>
                    <a:pt x="559582" y="1196422"/>
                    <a:pt x="562313" y="1370451"/>
                  </a:cubicBezTo>
                  <a:cubicBezTo>
                    <a:pt x="563207" y="1427534"/>
                    <a:pt x="626482" y="1409672"/>
                    <a:pt x="157419" y="1409442"/>
                  </a:cubicBezTo>
                  <a:cubicBezTo>
                    <a:pt x="148077" y="861761"/>
                    <a:pt x="121429" y="946939"/>
                    <a:pt x="259797" y="946939"/>
                  </a:cubicBezTo>
                  <a:close/>
                  <a:moveTo>
                    <a:pt x="165178" y="1891772"/>
                  </a:moveTo>
                  <a:cubicBezTo>
                    <a:pt x="163468" y="1347511"/>
                    <a:pt x="117626" y="1433122"/>
                    <a:pt x="259797" y="1433199"/>
                  </a:cubicBezTo>
                  <a:cubicBezTo>
                    <a:pt x="392805" y="1433199"/>
                    <a:pt x="414220" y="1433862"/>
                    <a:pt x="563411" y="1433862"/>
                  </a:cubicBezTo>
                  <a:cubicBezTo>
                    <a:pt x="566091" y="1574591"/>
                    <a:pt x="571375" y="1683014"/>
                    <a:pt x="570736" y="1899198"/>
                  </a:cubicBezTo>
                  <a:cubicBezTo>
                    <a:pt x="568184" y="1899198"/>
                    <a:pt x="165204" y="1899198"/>
                    <a:pt x="165178" y="1891772"/>
                  </a:cubicBezTo>
                  <a:close/>
                  <a:moveTo>
                    <a:pt x="169824" y="2240391"/>
                  </a:moveTo>
                  <a:cubicBezTo>
                    <a:pt x="168037" y="2145441"/>
                    <a:pt x="165714" y="2016629"/>
                    <a:pt x="165306" y="1921449"/>
                  </a:cubicBezTo>
                  <a:cubicBezTo>
                    <a:pt x="398114" y="1920505"/>
                    <a:pt x="378154" y="1922878"/>
                    <a:pt x="570711" y="1922878"/>
                  </a:cubicBezTo>
                  <a:cubicBezTo>
                    <a:pt x="570098" y="2410873"/>
                    <a:pt x="589522" y="2384029"/>
                    <a:pt x="565734" y="2384029"/>
                  </a:cubicBezTo>
                  <a:cubicBezTo>
                    <a:pt x="89498" y="2384029"/>
                    <a:pt x="173193" y="2421437"/>
                    <a:pt x="169824" y="2240391"/>
                  </a:cubicBezTo>
                  <a:close/>
                  <a:moveTo>
                    <a:pt x="172810" y="2414471"/>
                  </a:moveTo>
                  <a:cubicBezTo>
                    <a:pt x="172657" y="2405259"/>
                    <a:pt x="577603" y="2404774"/>
                    <a:pt x="577756" y="2414879"/>
                  </a:cubicBezTo>
                  <a:cubicBezTo>
                    <a:pt x="585770" y="2926019"/>
                    <a:pt x="601340" y="2870671"/>
                    <a:pt x="565708" y="2870671"/>
                  </a:cubicBezTo>
                  <a:cubicBezTo>
                    <a:pt x="285756" y="2870620"/>
                    <a:pt x="236034" y="2870442"/>
                    <a:pt x="181182" y="2870952"/>
                  </a:cubicBezTo>
                  <a:cubicBezTo>
                    <a:pt x="179778" y="2815043"/>
                    <a:pt x="173040" y="2428914"/>
                    <a:pt x="172810" y="2414471"/>
                  </a:cubicBezTo>
                  <a:close/>
                  <a:moveTo>
                    <a:pt x="189656" y="3284666"/>
                  </a:moveTo>
                  <a:cubicBezTo>
                    <a:pt x="183888" y="2823464"/>
                    <a:pt x="158465" y="2894326"/>
                    <a:pt x="259797" y="2894326"/>
                  </a:cubicBezTo>
                  <a:cubicBezTo>
                    <a:pt x="281008" y="2894326"/>
                    <a:pt x="569741" y="2894377"/>
                    <a:pt x="587761" y="2894403"/>
                  </a:cubicBezTo>
                  <a:cubicBezTo>
                    <a:pt x="589216" y="3016835"/>
                    <a:pt x="588246" y="2956487"/>
                    <a:pt x="594296" y="3362009"/>
                  </a:cubicBezTo>
                  <a:cubicBezTo>
                    <a:pt x="116120" y="3362366"/>
                    <a:pt x="190830" y="3377294"/>
                    <a:pt x="189656" y="3284666"/>
                  </a:cubicBezTo>
                  <a:close/>
                  <a:moveTo>
                    <a:pt x="197620" y="3806803"/>
                  </a:moveTo>
                  <a:cubicBezTo>
                    <a:pt x="192796" y="3503809"/>
                    <a:pt x="191826" y="3445706"/>
                    <a:pt x="190958" y="3382908"/>
                  </a:cubicBezTo>
                  <a:cubicBezTo>
                    <a:pt x="350690" y="3381224"/>
                    <a:pt x="412127" y="3385842"/>
                    <a:pt x="594678" y="3385715"/>
                  </a:cubicBezTo>
                  <a:cubicBezTo>
                    <a:pt x="599196" y="3681845"/>
                    <a:pt x="595138" y="3647983"/>
                    <a:pt x="599171" y="3850591"/>
                  </a:cubicBezTo>
                  <a:cubicBezTo>
                    <a:pt x="128653" y="3852122"/>
                    <a:pt x="198360" y="3854649"/>
                    <a:pt x="197620" y="3806803"/>
                  </a:cubicBezTo>
                  <a:close/>
                  <a:moveTo>
                    <a:pt x="204894" y="4329043"/>
                  </a:moveTo>
                  <a:cubicBezTo>
                    <a:pt x="193255" y="3796035"/>
                    <a:pt x="181131" y="3871133"/>
                    <a:pt x="259823" y="3871133"/>
                  </a:cubicBezTo>
                  <a:cubicBezTo>
                    <a:pt x="410366" y="3871133"/>
                    <a:pt x="413174" y="3874322"/>
                    <a:pt x="565759" y="3874322"/>
                  </a:cubicBezTo>
                  <a:cubicBezTo>
                    <a:pt x="605501" y="3874322"/>
                    <a:pt x="604710" y="3800347"/>
                    <a:pt x="609738" y="4328175"/>
                  </a:cubicBezTo>
                  <a:cubicBezTo>
                    <a:pt x="609840" y="4339786"/>
                    <a:pt x="617753" y="4336775"/>
                    <a:pt x="565759" y="4336775"/>
                  </a:cubicBezTo>
                  <a:cubicBezTo>
                    <a:pt x="162447" y="4336775"/>
                    <a:pt x="205098" y="4338102"/>
                    <a:pt x="204894" y="4329043"/>
                  </a:cubicBezTo>
                  <a:close/>
                  <a:moveTo>
                    <a:pt x="205583" y="4359766"/>
                  </a:moveTo>
                  <a:cubicBezTo>
                    <a:pt x="268220" y="4359715"/>
                    <a:pt x="608104" y="4360531"/>
                    <a:pt x="610019" y="4360531"/>
                  </a:cubicBezTo>
                  <a:cubicBezTo>
                    <a:pt x="615430" y="4897979"/>
                    <a:pt x="641158" y="4824821"/>
                    <a:pt x="565734" y="4824821"/>
                  </a:cubicBezTo>
                  <a:cubicBezTo>
                    <a:pt x="261456" y="4824770"/>
                    <a:pt x="244559" y="4824795"/>
                    <a:pt x="210357" y="4824719"/>
                  </a:cubicBezTo>
                  <a:cubicBezTo>
                    <a:pt x="207957" y="4651149"/>
                    <a:pt x="211811" y="4644362"/>
                    <a:pt x="205583" y="4359766"/>
                  </a:cubicBezTo>
                  <a:close/>
                  <a:moveTo>
                    <a:pt x="220975" y="5313071"/>
                  </a:moveTo>
                  <a:cubicBezTo>
                    <a:pt x="211735" y="4859550"/>
                    <a:pt x="212577" y="4981983"/>
                    <a:pt x="210688" y="4848399"/>
                  </a:cubicBezTo>
                  <a:cubicBezTo>
                    <a:pt x="649224" y="4849522"/>
                    <a:pt x="617880" y="4845898"/>
                    <a:pt x="617957" y="4851793"/>
                  </a:cubicBezTo>
                  <a:cubicBezTo>
                    <a:pt x="626201" y="5379289"/>
                    <a:pt x="648790" y="5310111"/>
                    <a:pt x="565708" y="5310111"/>
                  </a:cubicBezTo>
                  <a:cubicBezTo>
                    <a:pt x="399518" y="5310137"/>
                    <a:pt x="397783" y="5313888"/>
                    <a:pt x="220975" y="5313071"/>
                  </a:cubicBezTo>
                  <a:close/>
                  <a:moveTo>
                    <a:pt x="221485" y="5336777"/>
                  </a:moveTo>
                  <a:cubicBezTo>
                    <a:pt x="360874" y="5337389"/>
                    <a:pt x="381396" y="5334480"/>
                    <a:pt x="625512" y="5333740"/>
                  </a:cubicBezTo>
                  <a:cubicBezTo>
                    <a:pt x="634190" y="5887315"/>
                    <a:pt x="654431" y="5798132"/>
                    <a:pt x="565734" y="5798132"/>
                  </a:cubicBezTo>
                  <a:cubicBezTo>
                    <a:pt x="412714" y="5798132"/>
                    <a:pt x="412561" y="5801015"/>
                    <a:pt x="259797" y="5801015"/>
                  </a:cubicBezTo>
                  <a:cubicBezTo>
                    <a:pt x="213675" y="5801015"/>
                    <a:pt x="232614" y="5860624"/>
                    <a:pt x="221485" y="5336777"/>
                  </a:cubicBezTo>
                  <a:close/>
                  <a:moveTo>
                    <a:pt x="232052" y="6244457"/>
                  </a:moveTo>
                  <a:cubicBezTo>
                    <a:pt x="224446" y="5757049"/>
                    <a:pt x="224369" y="5824695"/>
                    <a:pt x="259797" y="5824695"/>
                  </a:cubicBezTo>
                  <a:cubicBezTo>
                    <a:pt x="697185" y="5824695"/>
                    <a:pt x="633807" y="5793539"/>
                    <a:pt x="635467" y="5896553"/>
                  </a:cubicBezTo>
                  <a:cubicBezTo>
                    <a:pt x="638121" y="6066473"/>
                    <a:pt x="634879" y="6071015"/>
                    <a:pt x="637611" y="6244814"/>
                  </a:cubicBezTo>
                  <a:cubicBezTo>
                    <a:pt x="638402" y="6294752"/>
                    <a:pt x="652696" y="6284162"/>
                    <a:pt x="565759" y="6284162"/>
                  </a:cubicBezTo>
                  <a:cubicBezTo>
                    <a:pt x="179115" y="6284162"/>
                    <a:pt x="232895" y="6299166"/>
                    <a:pt x="232052" y="6244457"/>
                  </a:cubicBezTo>
                  <a:close/>
                  <a:moveTo>
                    <a:pt x="241318" y="6766798"/>
                  </a:moveTo>
                  <a:cubicBezTo>
                    <a:pt x="228555" y="6234990"/>
                    <a:pt x="224727" y="6308480"/>
                    <a:pt x="259797" y="6308480"/>
                  </a:cubicBezTo>
                  <a:cubicBezTo>
                    <a:pt x="717017" y="6308480"/>
                    <a:pt x="638223" y="6278318"/>
                    <a:pt x="640010" y="6418945"/>
                  </a:cubicBezTo>
                  <a:cubicBezTo>
                    <a:pt x="641414" y="6530482"/>
                    <a:pt x="643149" y="6656461"/>
                    <a:pt x="646059" y="6767462"/>
                  </a:cubicBezTo>
                  <a:cubicBezTo>
                    <a:pt x="646238" y="6774607"/>
                    <a:pt x="658260" y="6772514"/>
                    <a:pt x="565759" y="6772514"/>
                  </a:cubicBezTo>
                  <a:cubicBezTo>
                    <a:pt x="214645" y="6772514"/>
                    <a:pt x="241777" y="6786676"/>
                    <a:pt x="241318" y="6766798"/>
                  </a:cubicBezTo>
                  <a:close/>
                  <a:moveTo>
                    <a:pt x="251196" y="7262627"/>
                  </a:moveTo>
                  <a:cubicBezTo>
                    <a:pt x="242696" y="6746665"/>
                    <a:pt x="232333" y="6800430"/>
                    <a:pt x="259797" y="6800430"/>
                  </a:cubicBezTo>
                  <a:cubicBezTo>
                    <a:pt x="723756" y="6800430"/>
                    <a:pt x="646570" y="6746333"/>
                    <a:pt x="649633" y="6941389"/>
                  </a:cubicBezTo>
                  <a:cubicBezTo>
                    <a:pt x="652338" y="7114499"/>
                    <a:pt x="654253" y="7111667"/>
                    <a:pt x="656856" y="7262985"/>
                  </a:cubicBezTo>
                  <a:cubicBezTo>
                    <a:pt x="607288" y="7262781"/>
                    <a:pt x="275061" y="7262627"/>
                    <a:pt x="251196" y="7262627"/>
                  </a:cubicBezTo>
                  <a:close/>
                  <a:moveTo>
                    <a:pt x="259797" y="7286308"/>
                  </a:moveTo>
                  <a:cubicBezTo>
                    <a:pt x="619386" y="7286537"/>
                    <a:pt x="614434" y="7286512"/>
                    <a:pt x="657264" y="7286716"/>
                  </a:cubicBezTo>
                  <a:cubicBezTo>
                    <a:pt x="660787" y="7532755"/>
                    <a:pt x="659664" y="7521629"/>
                    <a:pt x="663671" y="7748300"/>
                  </a:cubicBezTo>
                  <a:cubicBezTo>
                    <a:pt x="561420" y="7747101"/>
                    <a:pt x="413046" y="7748428"/>
                    <a:pt x="259491" y="7748428"/>
                  </a:cubicBezTo>
                  <a:cubicBezTo>
                    <a:pt x="257143" y="7250404"/>
                    <a:pt x="241139" y="7286308"/>
                    <a:pt x="259797" y="7286308"/>
                  </a:cubicBezTo>
                  <a:close/>
                  <a:moveTo>
                    <a:pt x="259797" y="7772082"/>
                  </a:moveTo>
                  <a:cubicBezTo>
                    <a:pt x="727125" y="7772082"/>
                    <a:pt x="663799" y="7756236"/>
                    <a:pt x="664845" y="7812349"/>
                  </a:cubicBezTo>
                  <a:cubicBezTo>
                    <a:pt x="674417" y="8320452"/>
                    <a:pt x="692692" y="8237623"/>
                    <a:pt x="565734" y="8237623"/>
                  </a:cubicBezTo>
                  <a:cubicBezTo>
                    <a:pt x="418458" y="8237623"/>
                    <a:pt x="413812" y="8234586"/>
                    <a:pt x="266791" y="8234484"/>
                  </a:cubicBezTo>
                  <a:cubicBezTo>
                    <a:pt x="255126" y="7736970"/>
                    <a:pt x="261610" y="7772082"/>
                    <a:pt x="259797" y="7772082"/>
                  </a:cubicBezTo>
                  <a:close/>
                  <a:moveTo>
                    <a:pt x="271207" y="8682927"/>
                  </a:moveTo>
                  <a:cubicBezTo>
                    <a:pt x="268552" y="8513466"/>
                    <a:pt x="271437" y="8508209"/>
                    <a:pt x="268705" y="8334461"/>
                  </a:cubicBezTo>
                  <a:cubicBezTo>
                    <a:pt x="267097" y="8229916"/>
                    <a:pt x="199279" y="8259465"/>
                    <a:pt x="669057" y="8261532"/>
                  </a:cubicBezTo>
                  <a:cubicBezTo>
                    <a:pt x="671175" y="8500962"/>
                    <a:pt x="677276" y="8502008"/>
                    <a:pt x="679854" y="8723627"/>
                  </a:cubicBezTo>
                  <a:cubicBezTo>
                    <a:pt x="219265" y="8715359"/>
                    <a:pt x="272304" y="8753099"/>
                    <a:pt x="271207" y="8682927"/>
                  </a:cubicBezTo>
                  <a:close/>
                  <a:moveTo>
                    <a:pt x="279068" y="9205064"/>
                  </a:moveTo>
                  <a:cubicBezTo>
                    <a:pt x="276465" y="9080565"/>
                    <a:pt x="274882" y="8987758"/>
                    <a:pt x="273530" y="8857058"/>
                  </a:cubicBezTo>
                  <a:cubicBezTo>
                    <a:pt x="272100" y="8719595"/>
                    <a:pt x="243768" y="8751007"/>
                    <a:pt x="412944" y="8747817"/>
                  </a:cubicBezTo>
                  <a:cubicBezTo>
                    <a:pt x="522955" y="8745878"/>
                    <a:pt x="615506" y="8746159"/>
                    <a:pt x="680109" y="8747358"/>
                  </a:cubicBezTo>
                  <a:cubicBezTo>
                    <a:pt x="681257" y="8879845"/>
                    <a:pt x="676969" y="8944634"/>
                    <a:pt x="685367" y="9213255"/>
                  </a:cubicBezTo>
                  <a:cubicBezTo>
                    <a:pt x="242824" y="9213255"/>
                    <a:pt x="279170" y="9209529"/>
                    <a:pt x="279068" y="9205064"/>
                  </a:cubicBezTo>
                  <a:close/>
                  <a:moveTo>
                    <a:pt x="279681" y="9233720"/>
                  </a:moveTo>
                  <a:cubicBezTo>
                    <a:pt x="415828" y="9234001"/>
                    <a:pt x="373866" y="9236935"/>
                    <a:pt x="686107" y="9236935"/>
                  </a:cubicBezTo>
                  <a:cubicBezTo>
                    <a:pt x="692948" y="9459830"/>
                    <a:pt x="689042" y="9546436"/>
                    <a:pt x="691033" y="9698213"/>
                  </a:cubicBezTo>
                  <a:cubicBezTo>
                    <a:pt x="283331" y="9699872"/>
                    <a:pt x="420627" y="9700714"/>
                    <a:pt x="288793" y="9701046"/>
                  </a:cubicBezTo>
                  <a:cubicBezTo>
                    <a:pt x="288768" y="9698443"/>
                    <a:pt x="279732" y="9235685"/>
                    <a:pt x="279681" y="9233720"/>
                  </a:cubicBezTo>
                  <a:close/>
                  <a:moveTo>
                    <a:pt x="289227" y="9727660"/>
                  </a:moveTo>
                  <a:cubicBezTo>
                    <a:pt x="289176" y="9724369"/>
                    <a:pt x="254412" y="9723859"/>
                    <a:pt x="691365" y="9721920"/>
                  </a:cubicBezTo>
                  <a:cubicBezTo>
                    <a:pt x="694122" y="9900669"/>
                    <a:pt x="698563" y="9908375"/>
                    <a:pt x="701932" y="10188862"/>
                  </a:cubicBezTo>
                  <a:cubicBezTo>
                    <a:pt x="522827" y="10188225"/>
                    <a:pt x="425145" y="10189066"/>
                    <a:pt x="296221" y="10189169"/>
                  </a:cubicBezTo>
                  <a:cubicBezTo>
                    <a:pt x="293005" y="10038004"/>
                    <a:pt x="291652" y="9879107"/>
                    <a:pt x="289227" y="9727660"/>
                  </a:cubicBezTo>
                  <a:close/>
                  <a:moveTo>
                    <a:pt x="302908" y="10598902"/>
                  </a:moveTo>
                  <a:cubicBezTo>
                    <a:pt x="300994" y="10134076"/>
                    <a:pt x="260844" y="10213232"/>
                    <a:pt x="412791" y="10212619"/>
                  </a:cubicBezTo>
                  <a:cubicBezTo>
                    <a:pt x="516625" y="10212339"/>
                    <a:pt x="585643" y="10212237"/>
                    <a:pt x="702213" y="10212568"/>
                  </a:cubicBezTo>
                  <a:cubicBezTo>
                    <a:pt x="707777" y="10714649"/>
                    <a:pt x="702290" y="10103150"/>
                    <a:pt x="706501" y="10676781"/>
                  </a:cubicBezTo>
                  <a:cubicBezTo>
                    <a:pt x="222863" y="10679307"/>
                    <a:pt x="303291" y="10688774"/>
                    <a:pt x="302908" y="10598902"/>
                  </a:cubicBezTo>
                  <a:close/>
                  <a:moveTo>
                    <a:pt x="310489" y="11121345"/>
                  </a:moveTo>
                  <a:cubicBezTo>
                    <a:pt x="302500" y="10611635"/>
                    <a:pt x="271666" y="10695128"/>
                    <a:pt x="412510" y="10698803"/>
                  </a:cubicBezTo>
                  <a:cubicBezTo>
                    <a:pt x="499370" y="10701175"/>
                    <a:pt x="572676" y="10701175"/>
                    <a:pt x="706705" y="10700512"/>
                  </a:cubicBezTo>
                  <a:cubicBezTo>
                    <a:pt x="709181" y="10951425"/>
                    <a:pt x="715154" y="10936676"/>
                    <a:pt x="717808" y="11161229"/>
                  </a:cubicBezTo>
                  <a:cubicBezTo>
                    <a:pt x="250915" y="11155564"/>
                    <a:pt x="311561" y="11186925"/>
                    <a:pt x="310489" y="11121345"/>
                  </a:cubicBezTo>
                  <a:close/>
                  <a:moveTo>
                    <a:pt x="317840" y="11652542"/>
                  </a:moveTo>
                  <a:cubicBezTo>
                    <a:pt x="317406" y="11524751"/>
                    <a:pt x="317585" y="11553100"/>
                    <a:pt x="311587" y="11187257"/>
                  </a:cubicBezTo>
                  <a:cubicBezTo>
                    <a:pt x="435329" y="11186491"/>
                    <a:pt x="469200" y="11181949"/>
                    <a:pt x="718064" y="11184986"/>
                  </a:cubicBezTo>
                  <a:cubicBezTo>
                    <a:pt x="719187" y="11312522"/>
                    <a:pt x="720974" y="11599874"/>
                    <a:pt x="721663" y="11652567"/>
                  </a:cubicBezTo>
                  <a:lnTo>
                    <a:pt x="317840" y="11652542"/>
                  </a:lnTo>
                  <a:close/>
                  <a:moveTo>
                    <a:pt x="718778" y="9721792"/>
                  </a:moveTo>
                  <a:cubicBezTo>
                    <a:pt x="1149810" y="9720031"/>
                    <a:pt x="1116603" y="9725262"/>
                    <a:pt x="1116654" y="9728120"/>
                  </a:cubicBezTo>
                  <a:cubicBezTo>
                    <a:pt x="1124975" y="10259928"/>
                    <a:pt x="1171659" y="10186515"/>
                    <a:pt x="1024715" y="10188301"/>
                  </a:cubicBezTo>
                  <a:cubicBezTo>
                    <a:pt x="925322" y="10189373"/>
                    <a:pt x="865417" y="10189347"/>
                    <a:pt x="722888" y="10188939"/>
                  </a:cubicBezTo>
                  <a:cubicBezTo>
                    <a:pt x="716685" y="9685123"/>
                    <a:pt x="703898" y="9721868"/>
                    <a:pt x="718778" y="9721792"/>
                  </a:cubicBezTo>
                  <a:close/>
                  <a:moveTo>
                    <a:pt x="727227" y="10598953"/>
                  </a:moveTo>
                  <a:cubicBezTo>
                    <a:pt x="727227" y="10132418"/>
                    <a:pt x="678271" y="10212874"/>
                    <a:pt x="871721" y="10212874"/>
                  </a:cubicBezTo>
                  <a:cubicBezTo>
                    <a:pt x="1015934" y="10212874"/>
                    <a:pt x="1010217" y="10211599"/>
                    <a:pt x="1127425" y="10211190"/>
                  </a:cubicBezTo>
                  <a:cubicBezTo>
                    <a:pt x="1126915" y="10501782"/>
                    <a:pt x="1131330" y="10544652"/>
                    <a:pt x="1134674" y="10675633"/>
                  </a:cubicBezTo>
                  <a:cubicBezTo>
                    <a:pt x="655146" y="10676143"/>
                    <a:pt x="727227" y="10702707"/>
                    <a:pt x="727227" y="10598953"/>
                  </a:cubicBezTo>
                  <a:close/>
                  <a:moveTo>
                    <a:pt x="738177" y="11121295"/>
                  </a:moveTo>
                  <a:cubicBezTo>
                    <a:pt x="730290" y="10616049"/>
                    <a:pt x="680517" y="10700053"/>
                    <a:pt x="871721" y="10700053"/>
                  </a:cubicBezTo>
                  <a:cubicBezTo>
                    <a:pt x="1024204" y="10700053"/>
                    <a:pt x="1003198" y="10699517"/>
                    <a:pt x="1135236" y="10699364"/>
                  </a:cubicBezTo>
                  <a:cubicBezTo>
                    <a:pt x="1139932" y="10907688"/>
                    <a:pt x="1135746" y="10933844"/>
                    <a:pt x="1139447" y="11161408"/>
                  </a:cubicBezTo>
                  <a:cubicBezTo>
                    <a:pt x="674749" y="11161893"/>
                    <a:pt x="739019" y="11176157"/>
                    <a:pt x="738177" y="11121295"/>
                  </a:cubicBezTo>
                  <a:close/>
                  <a:moveTo>
                    <a:pt x="742593" y="11652592"/>
                  </a:moveTo>
                  <a:cubicBezTo>
                    <a:pt x="741827" y="11594540"/>
                    <a:pt x="740040" y="11306347"/>
                    <a:pt x="738968" y="11185241"/>
                  </a:cubicBezTo>
                  <a:cubicBezTo>
                    <a:pt x="879098" y="11186849"/>
                    <a:pt x="1033878" y="11185216"/>
                    <a:pt x="1139856" y="11185088"/>
                  </a:cubicBezTo>
                  <a:cubicBezTo>
                    <a:pt x="1146186" y="11573871"/>
                    <a:pt x="1145420" y="11535978"/>
                    <a:pt x="1148074" y="11648995"/>
                  </a:cubicBezTo>
                  <a:cubicBezTo>
                    <a:pt x="1004652" y="11649480"/>
                    <a:pt x="1067621" y="11652618"/>
                    <a:pt x="742593" y="11652592"/>
                  </a:cubicBezTo>
                  <a:close/>
                  <a:moveTo>
                    <a:pt x="1153358" y="10598519"/>
                  </a:moveTo>
                  <a:cubicBezTo>
                    <a:pt x="1138835" y="10150408"/>
                    <a:pt x="1145650" y="10211114"/>
                    <a:pt x="1177887" y="10211114"/>
                  </a:cubicBezTo>
                  <a:cubicBezTo>
                    <a:pt x="1611548" y="10211114"/>
                    <a:pt x="1552484" y="10201213"/>
                    <a:pt x="1552688" y="10250513"/>
                  </a:cubicBezTo>
                  <a:cubicBezTo>
                    <a:pt x="1554807" y="10751241"/>
                    <a:pt x="1584237" y="10673770"/>
                    <a:pt x="1483874" y="10673770"/>
                  </a:cubicBezTo>
                  <a:cubicBezTo>
                    <a:pt x="1100497" y="10673770"/>
                    <a:pt x="1156727" y="10703141"/>
                    <a:pt x="1153358" y="10598519"/>
                  </a:cubicBezTo>
                  <a:close/>
                  <a:moveTo>
                    <a:pt x="1159714" y="11121397"/>
                  </a:moveTo>
                  <a:cubicBezTo>
                    <a:pt x="1152235" y="10643123"/>
                    <a:pt x="1152439" y="10699338"/>
                    <a:pt x="1177887" y="10699338"/>
                  </a:cubicBezTo>
                  <a:cubicBezTo>
                    <a:pt x="1626684" y="10699338"/>
                    <a:pt x="1557768" y="10672494"/>
                    <a:pt x="1559350" y="10773441"/>
                  </a:cubicBezTo>
                  <a:cubicBezTo>
                    <a:pt x="1566472" y="11230509"/>
                    <a:pt x="1598147" y="11163577"/>
                    <a:pt x="1483849" y="11163577"/>
                  </a:cubicBezTo>
                  <a:cubicBezTo>
                    <a:pt x="1106878" y="11163577"/>
                    <a:pt x="1160530" y="11172738"/>
                    <a:pt x="1159714" y="11121397"/>
                  </a:cubicBezTo>
                  <a:close/>
                  <a:moveTo>
                    <a:pt x="1573746" y="11644554"/>
                  </a:moveTo>
                  <a:cubicBezTo>
                    <a:pt x="1573720" y="11658308"/>
                    <a:pt x="1608561" y="11648918"/>
                    <a:pt x="1177861" y="11648918"/>
                  </a:cubicBezTo>
                  <a:cubicBezTo>
                    <a:pt x="1164385" y="11648918"/>
                    <a:pt x="1169132" y="11701025"/>
                    <a:pt x="1160735" y="11185037"/>
                  </a:cubicBezTo>
                  <a:cubicBezTo>
                    <a:pt x="1342571" y="11184935"/>
                    <a:pt x="1300762" y="11187589"/>
                    <a:pt x="1569101" y="11187181"/>
                  </a:cubicBezTo>
                  <a:cubicBezTo>
                    <a:pt x="1569152" y="11190166"/>
                    <a:pt x="1573848" y="11559530"/>
                    <a:pt x="1573746" y="11644554"/>
                  </a:cubicBezTo>
                  <a:close/>
                  <a:moveTo>
                    <a:pt x="1577804" y="10598800"/>
                  </a:moveTo>
                  <a:cubicBezTo>
                    <a:pt x="1572138" y="10148290"/>
                    <a:pt x="1551795" y="10213258"/>
                    <a:pt x="1637047" y="10212109"/>
                  </a:cubicBezTo>
                  <a:cubicBezTo>
                    <a:pt x="2031502" y="10206775"/>
                    <a:pt x="1978130" y="10204683"/>
                    <a:pt x="1979279" y="10250793"/>
                  </a:cubicBezTo>
                  <a:cubicBezTo>
                    <a:pt x="1991148" y="10744402"/>
                    <a:pt x="1990867" y="10675811"/>
                    <a:pt x="1943111" y="10675276"/>
                  </a:cubicBezTo>
                  <a:cubicBezTo>
                    <a:pt x="1513228" y="10670631"/>
                    <a:pt x="1579030" y="10698293"/>
                    <a:pt x="1577804" y="10598800"/>
                  </a:cubicBezTo>
                  <a:close/>
                  <a:moveTo>
                    <a:pt x="1589061" y="11121295"/>
                  </a:moveTo>
                  <a:cubicBezTo>
                    <a:pt x="1581429" y="10633682"/>
                    <a:pt x="1552663" y="10697501"/>
                    <a:pt x="1636842" y="10697833"/>
                  </a:cubicBezTo>
                  <a:cubicBezTo>
                    <a:pt x="2049956" y="10699492"/>
                    <a:pt x="1984511" y="10679563"/>
                    <a:pt x="1985966" y="10773441"/>
                  </a:cubicBezTo>
                  <a:cubicBezTo>
                    <a:pt x="1988672" y="10945683"/>
                    <a:pt x="1990152" y="10957039"/>
                    <a:pt x="1992730" y="11121703"/>
                  </a:cubicBezTo>
                  <a:cubicBezTo>
                    <a:pt x="1993573" y="11176718"/>
                    <a:pt x="2031017" y="11162939"/>
                    <a:pt x="1789964" y="11163118"/>
                  </a:cubicBezTo>
                  <a:cubicBezTo>
                    <a:pt x="1551795" y="11163118"/>
                    <a:pt x="1589954" y="11177382"/>
                    <a:pt x="1589061" y="11121295"/>
                  </a:cubicBezTo>
                  <a:close/>
                  <a:moveTo>
                    <a:pt x="1942906" y="11650959"/>
                  </a:moveTo>
                  <a:cubicBezTo>
                    <a:pt x="1847215" y="11651725"/>
                    <a:pt x="1831773" y="11651597"/>
                    <a:pt x="1594625" y="11651521"/>
                  </a:cubicBezTo>
                  <a:cubicBezTo>
                    <a:pt x="1594753" y="11563027"/>
                    <a:pt x="1590082" y="11190268"/>
                    <a:pt x="1590031" y="11187181"/>
                  </a:cubicBezTo>
                  <a:cubicBezTo>
                    <a:pt x="1781515" y="11186798"/>
                    <a:pt x="1556057" y="11186977"/>
                    <a:pt x="1993573" y="11186670"/>
                  </a:cubicBezTo>
                  <a:cubicBezTo>
                    <a:pt x="1998856" y="11737770"/>
                    <a:pt x="2020092" y="11650322"/>
                    <a:pt x="1942906" y="11650959"/>
                  </a:cubicBezTo>
                  <a:close/>
                  <a:moveTo>
                    <a:pt x="1996661" y="10076076"/>
                  </a:moveTo>
                  <a:cubicBezTo>
                    <a:pt x="1994006" y="9906487"/>
                    <a:pt x="1994925" y="9909447"/>
                    <a:pt x="1992066" y="9727610"/>
                  </a:cubicBezTo>
                  <a:cubicBezTo>
                    <a:pt x="1992015" y="9723451"/>
                    <a:pt x="1958068" y="9723527"/>
                    <a:pt x="2396757" y="9723451"/>
                  </a:cubicBezTo>
                  <a:cubicBezTo>
                    <a:pt x="2396783" y="9725339"/>
                    <a:pt x="2398212" y="9798242"/>
                    <a:pt x="2401734" y="10187025"/>
                  </a:cubicBezTo>
                  <a:cubicBezTo>
                    <a:pt x="1918582" y="10187025"/>
                    <a:pt x="1999035" y="10227700"/>
                    <a:pt x="1996661" y="10076076"/>
                  </a:cubicBezTo>
                  <a:close/>
                  <a:moveTo>
                    <a:pt x="2096028" y="10213384"/>
                  </a:moveTo>
                  <a:cubicBezTo>
                    <a:pt x="2249149" y="10213384"/>
                    <a:pt x="2249634" y="10210706"/>
                    <a:pt x="2401913" y="10210706"/>
                  </a:cubicBezTo>
                  <a:cubicBezTo>
                    <a:pt x="2404185" y="10513495"/>
                    <a:pt x="2406661" y="10544627"/>
                    <a:pt x="2409392" y="10674459"/>
                  </a:cubicBezTo>
                  <a:cubicBezTo>
                    <a:pt x="2242411" y="10674459"/>
                    <a:pt x="2185210" y="10677011"/>
                    <a:pt x="2005646" y="10675837"/>
                  </a:cubicBezTo>
                  <a:cubicBezTo>
                    <a:pt x="2001153" y="10133362"/>
                    <a:pt x="1967563" y="10213384"/>
                    <a:pt x="2096028" y="10213384"/>
                  </a:cubicBezTo>
                  <a:close/>
                  <a:moveTo>
                    <a:pt x="2013635" y="11121295"/>
                  </a:moveTo>
                  <a:cubicBezTo>
                    <a:pt x="2005850" y="10622302"/>
                    <a:pt x="1978156" y="10699798"/>
                    <a:pt x="2096028" y="10699798"/>
                  </a:cubicBezTo>
                  <a:cubicBezTo>
                    <a:pt x="2472207" y="10699798"/>
                    <a:pt x="2409519" y="10666676"/>
                    <a:pt x="2411178" y="10773441"/>
                  </a:cubicBezTo>
                  <a:cubicBezTo>
                    <a:pt x="2417279" y="11159290"/>
                    <a:pt x="2416819" y="11131144"/>
                    <a:pt x="2417355" y="11163704"/>
                  </a:cubicBezTo>
                  <a:cubicBezTo>
                    <a:pt x="1948854" y="11164342"/>
                    <a:pt x="2014503" y="11176412"/>
                    <a:pt x="2013635" y="11121295"/>
                  </a:cubicBezTo>
                  <a:close/>
                  <a:moveTo>
                    <a:pt x="2402168" y="11650755"/>
                  </a:moveTo>
                  <a:cubicBezTo>
                    <a:pt x="1973970" y="11650755"/>
                    <a:pt x="2018612" y="11652618"/>
                    <a:pt x="2018510" y="11644529"/>
                  </a:cubicBezTo>
                  <a:cubicBezTo>
                    <a:pt x="2011057" y="11092842"/>
                    <a:pt x="1992066" y="11186696"/>
                    <a:pt x="2096053" y="11186619"/>
                  </a:cubicBezTo>
                  <a:cubicBezTo>
                    <a:pt x="2249583" y="11186619"/>
                    <a:pt x="2248996" y="11187435"/>
                    <a:pt x="2402168" y="11187435"/>
                  </a:cubicBezTo>
                  <a:cubicBezTo>
                    <a:pt x="2423252" y="11187435"/>
                    <a:pt x="2417151" y="11170773"/>
                    <a:pt x="2420010" y="11296165"/>
                  </a:cubicBezTo>
                  <a:cubicBezTo>
                    <a:pt x="2429403" y="11705108"/>
                    <a:pt x="2432211" y="11650755"/>
                    <a:pt x="2402168" y="11650755"/>
                  </a:cubicBezTo>
                  <a:close/>
                  <a:moveTo>
                    <a:pt x="2423149" y="10250411"/>
                  </a:moveTo>
                  <a:cubicBezTo>
                    <a:pt x="2422766" y="10188888"/>
                    <a:pt x="2365030" y="10216498"/>
                    <a:pt x="2825696" y="10210323"/>
                  </a:cubicBezTo>
                  <a:cubicBezTo>
                    <a:pt x="2830341" y="10494919"/>
                    <a:pt x="2830239" y="10501426"/>
                    <a:pt x="2833200" y="10599361"/>
                  </a:cubicBezTo>
                  <a:cubicBezTo>
                    <a:pt x="2836518" y="10708959"/>
                    <a:pt x="2900559" y="10675607"/>
                    <a:pt x="2430322" y="10674484"/>
                  </a:cubicBezTo>
                  <a:cubicBezTo>
                    <a:pt x="2428331" y="10579943"/>
                    <a:pt x="2424502" y="10468457"/>
                    <a:pt x="2423149" y="10250411"/>
                  </a:cubicBezTo>
                  <a:close/>
                  <a:moveTo>
                    <a:pt x="2430781" y="10698165"/>
                  </a:moveTo>
                  <a:cubicBezTo>
                    <a:pt x="2911918" y="10699364"/>
                    <a:pt x="2835778" y="10680762"/>
                    <a:pt x="2837207" y="10773364"/>
                  </a:cubicBezTo>
                  <a:cubicBezTo>
                    <a:pt x="2839913" y="10947929"/>
                    <a:pt x="2841444" y="10940836"/>
                    <a:pt x="2844380" y="11121677"/>
                  </a:cubicBezTo>
                  <a:cubicBezTo>
                    <a:pt x="2845222" y="11175442"/>
                    <a:pt x="2910309" y="11161740"/>
                    <a:pt x="2438260" y="11163628"/>
                  </a:cubicBezTo>
                  <a:cubicBezTo>
                    <a:pt x="2437086" y="11094093"/>
                    <a:pt x="2432032" y="10762648"/>
                    <a:pt x="2430781" y="10698165"/>
                  </a:cubicBezTo>
                  <a:close/>
                  <a:moveTo>
                    <a:pt x="2445917" y="11650679"/>
                  </a:moveTo>
                  <a:cubicBezTo>
                    <a:pt x="2445330" y="11449372"/>
                    <a:pt x="2440736" y="11300708"/>
                    <a:pt x="2438694" y="11187333"/>
                  </a:cubicBezTo>
                  <a:cubicBezTo>
                    <a:pt x="2579002" y="11186747"/>
                    <a:pt x="2625507" y="11181899"/>
                    <a:pt x="2845171" y="11185011"/>
                  </a:cubicBezTo>
                  <a:cubicBezTo>
                    <a:pt x="2846447" y="11348833"/>
                    <a:pt x="2841495" y="11263018"/>
                    <a:pt x="2848642" y="11644810"/>
                  </a:cubicBezTo>
                  <a:cubicBezTo>
                    <a:pt x="2848744" y="11650526"/>
                    <a:pt x="2884147" y="11649710"/>
                    <a:pt x="2445917" y="11650679"/>
                  </a:cubicBezTo>
                  <a:close/>
                  <a:moveTo>
                    <a:pt x="2854130" y="10598596"/>
                  </a:moveTo>
                  <a:cubicBezTo>
                    <a:pt x="2850837" y="10489866"/>
                    <a:pt x="2851041" y="10482492"/>
                    <a:pt x="2846600" y="10210042"/>
                  </a:cubicBezTo>
                  <a:cubicBezTo>
                    <a:pt x="3126936" y="10205653"/>
                    <a:pt x="3129565" y="10211522"/>
                    <a:pt x="3251469" y="10213180"/>
                  </a:cubicBezTo>
                  <a:cubicBezTo>
                    <a:pt x="3253690" y="10337578"/>
                    <a:pt x="3259433" y="10673515"/>
                    <a:pt x="3259459" y="10675403"/>
                  </a:cubicBezTo>
                  <a:cubicBezTo>
                    <a:pt x="2787511" y="10677470"/>
                    <a:pt x="2857372" y="10705692"/>
                    <a:pt x="2854130" y="10598596"/>
                  </a:cubicBezTo>
                  <a:close/>
                  <a:moveTo>
                    <a:pt x="2856810" y="10700895"/>
                  </a:moveTo>
                  <a:cubicBezTo>
                    <a:pt x="3027109" y="10700971"/>
                    <a:pt x="3074534" y="10701252"/>
                    <a:pt x="3167596" y="10700002"/>
                  </a:cubicBezTo>
                  <a:cubicBezTo>
                    <a:pt x="3284141" y="10698420"/>
                    <a:pt x="3259510" y="10619316"/>
                    <a:pt x="3267396" y="11121754"/>
                  </a:cubicBezTo>
                  <a:cubicBezTo>
                    <a:pt x="3268239" y="11174932"/>
                    <a:pt x="3332790" y="11168502"/>
                    <a:pt x="2865846" y="11161638"/>
                  </a:cubicBezTo>
                  <a:cubicBezTo>
                    <a:pt x="2865386" y="11121601"/>
                    <a:pt x="2856861" y="10702911"/>
                    <a:pt x="2856810" y="10700895"/>
                  </a:cubicBezTo>
                  <a:close/>
                  <a:moveTo>
                    <a:pt x="2869649" y="11648739"/>
                  </a:moveTo>
                  <a:cubicBezTo>
                    <a:pt x="2862221" y="11286622"/>
                    <a:pt x="2867352" y="11346460"/>
                    <a:pt x="2866075" y="11185343"/>
                  </a:cubicBezTo>
                  <a:cubicBezTo>
                    <a:pt x="2983462" y="11187079"/>
                    <a:pt x="2998267" y="11185828"/>
                    <a:pt x="3167417" y="11186977"/>
                  </a:cubicBezTo>
                  <a:cubicBezTo>
                    <a:pt x="3310176" y="11187946"/>
                    <a:pt x="3256881" y="11107923"/>
                    <a:pt x="3275845" y="11645499"/>
                  </a:cubicBezTo>
                  <a:cubicBezTo>
                    <a:pt x="3276304" y="11658717"/>
                    <a:pt x="3289016" y="11645958"/>
                    <a:pt x="2869649" y="11648739"/>
                  </a:cubicBezTo>
                  <a:close/>
                  <a:moveTo>
                    <a:pt x="3278985" y="10598800"/>
                  </a:moveTo>
                  <a:cubicBezTo>
                    <a:pt x="3271072" y="10151225"/>
                    <a:pt x="3256115" y="10213614"/>
                    <a:pt x="3320538" y="10213614"/>
                  </a:cubicBezTo>
                  <a:cubicBezTo>
                    <a:pt x="3733295" y="10213614"/>
                    <a:pt x="3677907" y="10193353"/>
                    <a:pt x="3679719" y="10250947"/>
                  </a:cubicBezTo>
                  <a:cubicBezTo>
                    <a:pt x="3694625" y="10743305"/>
                    <a:pt x="3696259" y="10673795"/>
                    <a:pt x="3626705" y="10673795"/>
                  </a:cubicBezTo>
                  <a:cubicBezTo>
                    <a:pt x="3217905" y="10673770"/>
                    <a:pt x="3280873" y="10698956"/>
                    <a:pt x="3278985" y="10598800"/>
                  </a:cubicBezTo>
                  <a:close/>
                  <a:moveTo>
                    <a:pt x="3288301" y="11121345"/>
                  </a:moveTo>
                  <a:cubicBezTo>
                    <a:pt x="3280669" y="10633886"/>
                    <a:pt x="3264257" y="10698956"/>
                    <a:pt x="3320564" y="10698956"/>
                  </a:cubicBezTo>
                  <a:cubicBezTo>
                    <a:pt x="3753485" y="10698956"/>
                    <a:pt x="3686483" y="10673770"/>
                    <a:pt x="3688040" y="10773364"/>
                  </a:cubicBezTo>
                  <a:cubicBezTo>
                    <a:pt x="3695212" y="11231836"/>
                    <a:pt x="3712365" y="11161127"/>
                    <a:pt x="3626705" y="11161127"/>
                  </a:cubicBezTo>
                  <a:cubicBezTo>
                    <a:pt x="3235313" y="11161152"/>
                    <a:pt x="3289245" y="11181821"/>
                    <a:pt x="3288301" y="11121345"/>
                  </a:cubicBezTo>
                  <a:close/>
                  <a:moveTo>
                    <a:pt x="3296980" y="11651317"/>
                  </a:moveTo>
                  <a:cubicBezTo>
                    <a:pt x="3290139" y="11446540"/>
                    <a:pt x="3291262" y="11340183"/>
                    <a:pt x="3289245" y="11187435"/>
                  </a:cubicBezTo>
                  <a:cubicBezTo>
                    <a:pt x="3494182" y="11187640"/>
                    <a:pt x="3414162" y="11185139"/>
                    <a:pt x="3694115" y="11184782"/>
                  </a:cubicBezTo>
                  <a:lnTo>
                    <a:pt x="3701568" y="11651419"/>
                  </a:lnTo>
                  <a:cubicBezTo>
                    <a:pt x="3636455" y="11651776"/>
                    <a:pt x="3298996" y="11651343"/>
                    <a:pt x="3296980" y="11651317"/>
                  </a:cubicBezTo>
                  <a:close/>
                  <a:moveTo>
                    <a:pt x="3706826" y="10600025"/>
                  </a:moveTo>
                  <a:cubicBezTo>
                    <a:pt x="3703048" y="10143620"/>
                    <a:pt x="3673134" y="10211420"/>
                    <a:pt x="3779826" y="10211114"/>
                  </a:cubicBezTo>
                  <a:cubicBezTo>
                    <a:pt x="4158839" y="10210093"/>
                    <a:pt x="4103527" y="10199912"/>
                    <a:pt x="4105059" y="10250921"/>
                  </a:cubicBezTo>
                  <a:cubicBezTo>
                    <a:pt x="4119786" y="10737564"/>
                    <a:pt x="4110674" y="10676577"/>
                    <a:pt x="4086196" y="10676195"/>
                  </a:cubicBezTo>
                  <a:cubicBezTo>
                    <a:pt x="3642070" y="10668437"/>
                    <a:pt x="3707694" y="10701916"/>
                    <a:pt x="3706826" y="10600025"/>
                  </a:cubicBezTo>
                  <a:close/>
                  <a:moveTo>
                    <a:pt x="3714024" y="11121345"/>
                  </a:moveTo>
                  <a:cubicBezTo>
                    <a:pt x="3706162" y="10619086"/>
                    <a:pt x="3687657" y="10697425"/>
                    <a:pt x="3779749" y="10698037"/>
                  </a:cubicBezTo>
                  <a:cubicBezTo>
                    <a:pt x="4166854" y="10701175"/>
                    <a:pt x="4109500" y="10676475"/>
                    <a:pt x="4111031" y="10773441"/>
                  </a:cubicBezTo>
                  <a:cubicBezTo>
                    <a:pt x="4117949" y="11215479"/>
                    <a:pt x="4139083" y="11161638"/>
                    <a:pt x="4086196" y="11161204"/>
                  </a:cubicBezTo>
                  <a:cubicBezTo>
                    <a:pt x="3657640" y="11157734"/>
                    <a:pt x="3714943" y="11179041"/>
                    <a:pt x="3714024" y="11121345"/>
                  </a:cubicBezTo>
                  <a:close/>
                  <a:moveTo>
                    <a:pt x="4126703" y="11644554"/>
                  </a:moveTo>
                  <a:cubicBezTo>
                    <a:pt x="4126678" y="11658615"/>
                    <a:pt x="4164837" y="11647208"/>
                    <a:pt x="3779749" y="11650832"/>
                  </a:cubicBezTo>
                  <a:cubicBezTo>
                    <a:pt x="3699347" y="11651597"/>
                    <a:pt x="3723595" y="11721847"/>
                    <a:pt x="3715045" y="11184756"/>
                  </a:cubicBezTo>
                  <a:cubicBezTo>
                    <a:pt x="3886186" y="11184425"/>
                    <a:pt x="3882281" y="11183582"/>
                    <a:pt x="4120782" y="11185190"/>
                  </a:cubicBezTo>
                  <a:cubicBezTo>
                    <a:pt x="4125402" y="11470169"/>
                    <a:pt x="4126984" y="11506633"/>
                    <a:pt x="4126703" y="11644554"/>
                  </a:cubicBezTo>
                  <a:close/>
                  <a:moveTo>
                    <a:pt x="4239164" y="10212517"/>
                  </a:moveTo>
                  <a:cubicBezTo>
                    <a:pt x="4394021" y="10212517"/>
                    <a:pt x="4388610" y="10210425"/>
                    <a:pt x="4527259" y="10210221"/>
                  </a:cubicBezTo>
                  <a:cubicBezTo>
                    <a:pt x="4531394" y="10474836"/>
                    <a:pt x="4531368" y="10493107"/>
                    <a:pt x="4534789" y="10599923"/>
                  </a:cubicBezTo>
                  <a:cubicBezTo>
                    <a:pt x="4537647" y="10691096"/>
                    <a:pt x="4617692" y="10683135"/>
                    <a:pt x="4130915" y="10676883"/>
                  </a:cubicBezTo>
                  <a:cubicBezTo>
                    <a:pt x="4128515" y="10125936"/>
                    <a:pt x="4088748" y="10212517"/>
                    <a:pt x="4239164" y="10212517"/>
                  </a:cubicBezTo>
                  <a:close/>
                  <a:moveTo>
                    <a:pt x="4140640" y="11121295"/>
                  </a:moveTo>
                  <a:cubicBezTo>
                    <a:pt x="4132880" y="10623960"/>
                    <a:pt x="4094696" y="10701175"/>
                    <a:pt x="4239164" y="10701175"/>
                  </a:cubicBezTo>
                  <a:cubicBezTo>
                    <a:pt x="4390090" y="10701175"/>
                    <a:pt x="4390167" y="10699594"/>
                    <a:pt x="4537545" y="10699542"/>
                  </a:cubicBezTo>
                  <a:cubicBezTo>
                    <a:pt x="4539613" y="10791507"/>
                    <a:pt x="4540634" y="10900824"/>
                    <a:pt x="4544667" y="11162199"/>
                  </a:cubicBezTo>
                  <a:cubicBezTo>
                    <a:pt x="4077084" y="11162173"/>
                    <a:pt x="4141482" y="11175723"/>
                    <a:pt x="4140640" y="11121295"/>
                  </a:cubicBezTo>
                  <a:close/>
                  <a:moveTo>
                    <a:pt x="4545381" y="11648331"/>
                  </a:moveTo>
                  <a:cubicBezTo>
                    <a:pt x="4349736" y="11648331"/>
                    <a:pt x="4147608" y="11660834"/>
                    <a:pt x="4147633" y="11644631"/>
                  </a:cubicBezTo>
                  <a:cubicBezTo>
                    <a:pt x="4148756" y="11104555"/>
                    <a:pt x="4101460" y="11185573"/>
                    <a:pt x="4239164" y="11185573"/>
                  </a:cubicBezTo>
                  <a:cubicBezTo>
                    <a:pt x="4371738" y="11185573"/>
                    <a:pt x="4400658" y="11185879"/>
                    <a:pt x="4545049" y="11185879"/>
                  </a:cubicBezTo>
                  <a:cubicBezTo>
                    <a:pt x="4552554" y="11687449"/>
                    <a:pt x="4553472" y="11648331"/>
                    <a:pt x="4545381" y="11648331"/>
                  </a:cubicBezTo>
                  <a:close/>
                  <a:moveTo>
                    <a:pt x="4548164" y="10210195"/>
                  </a:moveTo>
                  <a:cubicBezTo>
                    <a:pt x="4698528" y="10210246"/>
                    <a:pt x="4699039" y="10213487"/>
                    <a:pt x="4851598" y="10213487"/>
                  </a:cubicBezTo>
                  <a:cubicBezTo>
                    <a:pt x="4992136" y="10213487"/>
                    <a:pt x="4943206" y="10146886"/>
                    <a:pt x="4960945" y="10599437"/>
                  </a:cubicBezTo>
                  <a:cubicBezTo>
                    <a:pt x="4964646" y="10693750"/>
                    <a:pt x="5040632" y="10675352"/>
                    <a:pt x="4557965" y="10675811"/>
                  </a:cubicBezTo>
                  <a:cubicBezTo>
                    <a:pt x="4553421" y="10494281"/>
                    <a:pt x="4555412" y="10674382"/>
                    <a:pt x="4548164" y="10210195"/>
                  </a:cubicBezTo>
                  <a:close/>
                  <a:moveTo>
                    <a:pt x="4564959" y="11121345"/>
                  </a:moveTo>
                  <a:cubicBezTo>
                    <a:pt x="4562278" y="10949588"/>
                    <a:pt x="4562585" y="10946704"/>
                    <a:pt x="4559879" y="10772982"/>
                  </a:cubicBezTo>
                  <a:cubicBezTo>
                    <a:pt x="4558450" y="10682522"/>
                    <a:pt x="4478354" y="10694847"/>
                    <a:pt x="4964187" y="10697425"/>
                  </a:cubicBezTo>
                  <a:cubicBezTo>
                    <a:pt x="4966688" y="10797631"/>
                    <a:pt x="4966995" y="10894011"/>
                    <a:pt x="4970900" y="11162581"/>
                  </a:cubicBezTo>
                  <a:cubicBezTo>
                    <a:pt x="4497421" y="11170926"/>
                    <a:pt x="4565725" y="11168910"/>
                    <a:pt x="4564959" y="11121345"/>
                  </a:cubicBezTo>
                  <a:close/>
                  <a:moveTo>
                    <a:pt x="4571671" y="11648331"/>
                  </a:moveTo>
                  <a:cubicBezTo>
                    <a:pt x="4571671" y="11564736"/>
                    <a:pt x="4567230" y="11269831"/>
                    <a:pt x="4565954" y="11185879"/>
                  </a:cubicBezTo>
                  <a:cubicBezTo>
                    <a:pt x="4689646" y="11185981"/>
                    <a:pt x="4839832" y="11188558"/>
                    <a:pt x="4971206" y="11186287"/>
                  </a:cubicBezTo>
                  <a:cubicBezTo>
                    <a:pt x="4973350" y="11341944"/>
                    <a:pt x="4972865" y="11407141"/>
                    <a:pt x="4977791" y="11644861"/>
                  </a:cubicBezTo>
                  <a:cubicBezTo>
                    <a:pt x="4978021" y="11654507"/>
                    <a:pt x="5010361" y="11648969"/>
                    <a:pt x="4571671" y="11648331"/>
                  </a:cubicBezTo>
                  <a:close/>
                  <a:moveTo>
                    <a:pt x="4981799" y="10598417"/>
                  </a:moveTo>
                  <a:cubicBezTo>
                    <a:pt x="4964289" y="10152730"/>
                    <a:pt x="4972993" y="10213180"/>
                    <a:pt x="5004643" y="10212926"/>
                  </a:cubicBezTo>
                  <a:cubicBezTo>
                    <a:pt x="5440780" y="10209991"/>
                    <a:pt x="5381869" y="10197104"/>
                    <a:pt x="5382252" y="10250563"/>
                  </a:cubicBezTo>
                  <a:cubicBezTo>
                    <a:pt x="5383120" y="10370368"/>
                    <a:pt x="5383860" y="10399866"/>
                    <a:pt x="5388276" y="10677394"/>
                  </a:cubicBezTo>
                  <a:cubicBezTo>
                    <a:pt x="4914516" y="10672647"/>
                    <a:pt x="4985755" y="10699160"/>
                    <a:pt x="4981799" y="10598417"/>
                  </a:cubicBezTo>
                  <a:close/>
                  <a:moveTo>
                    <a:pt x="4991166" y="11121295"/>
                  </a:moveTo>
                  <a:cubicBezTo>
                    <a:pt x="4983713" y="10645267"/>
                    <a:pt x="4978685" y="10697501"/>
                    <a:pt x="5004516" y="10697680"/>
                  </a:cubicBezTo>
                  <a:cubicBezTo>
                    <a:pt x="5461378" y="10700742"/>
                    <a:pt x="5388327" y="10681042"/>
                    <a:pt x="5389807" y="10773390"/>
                  </a:cubicBezTo>
                  <a:cubicBezTo>
                    <a:pt x="5392513" y="10946041"/>
                    <a:pt x="5390496" y="10942749"/>
                    <a:pt x="5393304" y="11121754"/>
                  </a:cubicBezTo>
                  <a:cubicBezTo>
                    <a:pt x="5394121" y="11173350"/>
                    <a:pt x="5437436" y="11160438"/>
                    <a:pt x="5157560" y="11160387"/>
                  </a:cubicBezTo>
                  <a:cubicBezTo>
                    <a:pt x="4960154" y="11160387"/>
                    <a:pt x="4992034" y="11176335"/>
                    <a:pt x="4991166" y="11121295"/>
                  </a:cubicBezTo>
                  <a:close/>
                  <a:moveTo>
                    <a:pt x="4998747" y="11644300"/>
                  </a:moveTo>
                  <a:cubicBezTo>
                    <a:pt x="4988052" y="11130277"/>
                    <a:pt x="4989941" y="11185956"/>
                    <a:pt x="5004745" y="11185675"/>
                  </a:cubicBezTo>
                  <a:cubicBezTo>
                    <a:pt x="5110774" y="11183532"/>
                    <a:pt x="5129330" y="11184067"/>
                    <a:pt x="5394300" y="11184119"/>
                  </a:cubicBezTo>
                  <a:cubicBezTo>
                    <a:pt x="5394351" y="11187002"/>
                    <a:pt x="5399941" y="11526282"/>
                    <a:pt x="5402595" y="11649071"/>
                  </a:cubicBezTo>
                  <a:cubicBezTo>
                    <a:pt x="5015006" y="11650602"/>
                    <a:pt x="4999028" y="11656650"/>
                    <a:pt x="4998747" y="11644300"/>
                  </a:cubicBezTo>
                  <a:close/>
                  <a:moveTo>
                    <a:pt x="5401166" y="10076024"/>
                  </a:moveTo>
                  <a:cubicBezTo>
                    <a:pt x="5394555" y="9653074"/>
                    <a:pt x="5366197" y="9723425"/>
                    <a:pt x="5463675" y="9723425"/>
                  </a:cubicBezTo>
                  <a:cubicBezTo>
                    <a:pt x="5465589" y="9723425"/>
                    <a:pt x="5798250" y="9723578"/>
                    <a:pt x="5798327" y="9728069"/>
                  </a:cubicBezTo>
                  <a:cubicBezTo>
                    <a:pt x="5806571" y="10254136"/>
                    <a:pt x="5824132" y="10184959"/>
                    <a:pt x="5769943" y="10184959"/>
                  </a:cubicBezTo>
                  <a:cubicBezTo>
                    <a:pt x="5327349" y="10184959"/>
                    <a:pt x="5403463" y="10222545"/>
                    <a:pt x="5401166" y="10076024"/>
                  </a:cubicBezTo>
                  <a:close/>
                  <a:moveTo>
                    <a:pt x="5402850" y="10211216"/>
                  </a:moveTo>
                  <a:cubicBezTo>
                    <a:pt x="5687959" y="10210374"/>
                    <a:pt x="5637191" y="10208204"/>
                    <a:pt x="5807235" y="10208715"/>
                  </a:cubicBezTo>
                  <a:cubicBezTo>
                    <a:pt x="5807898" y="10283532"/>
                    <a:pt x="5808230" y="10279398"/>
                    <a:pt x="5811165" y="10676117"/>
                  </a:cubicBezTo>
                  <a:cubicBezTo>
                    <a:pt x="5614959" y="10676067"/>
                    <a:pt x="5544511" y="10678516"/>
                    <a:pt x="5409181" y="10677572"/>
                  </a:cubicBezTo>
                  <a:cubicBezTo>
                    <a:pt x="5402697" y="10269472"/>
                    <a:pt x="5404229" y="10372001"/>
                    <a:pt x="5402850" y="10211216"/>
                  </a:cubicBezTo>
                  <a:close/>
                  <a:moveTo>
                    <a:pt x="5414209" y="11121345"/>
                  </a:moveTo>
                  <a:cubicBezTo>
                    <a:pt x="5406552" y="10632509"/>
                    <a:pt x="5397107" y="10701431"/>
                    <a:pt x="5463675" y="10701431"/>
                  </a:cubicBezTo>
                  <a:cubicBezTo>
                    <a:pt x="5874747" y="10701431"/>
                    <a:pt x="5810859" y="10677419"/>
                    <a:pt x="5812339" y="10773441"/>
                  </a:cubicBezTo>
                  <a:cubicBezTo>
                    <a:pt x="5819384" y="11223976"/>
                    <a:pt x="5843581" y="11162709"/>
                    <a:pt x="5769918" y="11162709"/>
                  </a:cubicBezTo>
                  <a:cubicBezTo>
                    <a:pt x="5357621" y="11162709"/>
                    <a:pt x="5415000" y="11169497"/>
                    <a:pt x="5414209" y="11121345"/>
                  </a:cubicBezTo>
                  <a:close/>
                  <a:moveTo>
                    <a:pt x="5769918" y="11651521"/>
                  </a:moveTo>
                  <a:cubicBezTo>
                    <a:pt x="5383273" y="11651521"/>
                    <a:pt x="5423550" y="11649403"/>
                    <a:pt x="5423423" y="11643023"/>
                  </a:cubicBezTo>
                  <a:cubicBezTo>
                    <a:pt x="5411095" y="11110756"/>
                    <a:pt x="5400502" y="11184119"/>
                    <a:pt x="5463675" y="11184119"/>
                  </a:cubicBezTo>
                  <a:cubicBezTo>
                    <a:pt x="5616592" y="11184119"/>
                    <a:pt x="5616669" y="11186389"/>
                    <a:pt x="5769918" y="11186389"/>
                  </a:cubicBezTo>
                  <a:cubicBezTo>
                    <a:pt x="5834826" y="11186389"/>
                    <a:pt x="5821936" y="11164802"/>
                    <a:pt x="5822600" y="11295936"/>
                  </a:cubicBezTo>
                  <a:cubicBezTo>
                    <a:pt x="5824361" y="11720111"/>
                    <a:pt x="5854659" y="11651521"/>
                    <a:pt x="5769918" y="11651521"/>
                  </a:cubicBezTo>
                  <a:close/>
                  <a:moveTo>
                    <a:pt x="5826480" y="10076024"/>
                  </a:moveTo>
                  <a:cubicBezTo>
                    <a:pt x="5823749" y="9901664"/>
                    <a:pt x="5821936" y="9901383"/>
                    <a:pt x="5819205" y="9727660"/>
                  </a:cubicBezTo>
                  <a:cubicBezTo>
                    <a:pt x="5819154" y="9725237"/>
                    <a:pt x="6008827" y="9720541"/>
                    <a:pt x="6221828" y="9723399"/>
                  </a:cubicBezTo>
                  <a:cubicBezTo>
                    <a:pt x="6221854" y="9725492"/>
                    <a:pt x="6228312" y="10125886"/>
                    <a:pt x="6229588" y="10186974"/>
                  </a:cubicBezTo>
                  <a:cubicBezTo>
                    <a:pt x="5744699" y="10187153"/>
                    <a:pt x="5828700" y="10214074"/>
                    <a:pt x="5826480" y="10076024"/>
                  </a:cubicBezTo>
                  <a:close/>
                  <a:moveTo>
                    <a:pt x="5922911" y="10209685"/>
                  </a:moveTo>
                  <a:cubicBezTo>
                    <a:pt x="6012987" y="10210884"/>
                    <a:pt x="6034606" y="10210731"/>
                    <a:pt x="6230098" y="10210654"/>
                  </a:cubicBezTo>
                  <a:cubicBezTo>
                    <a:pt x="6241635" y="10725877"/>
                    <a:pt x="6241099" y="10675429"/>
                    <a:pt x="6229205" y="10675531"/>
                  </a:cubicBezTo>
                  <a:cubicBezTo>
                    <a:pt x="6114447" y="10676449"/>
                    <a:pt x="6107657" y="10676219"/>
                    <a:pt x="5832095" y="10676117"/>
                  </a:cubicBezTo>
                  <a:cubicBezTo>
                    <a:pt x="5828267" y="10127850"/>
                    <a:pt x="5799245" y="10208000"/>
                    <a:pt x="5922911" y="10209685"/>
                  </a:cubicBezTo>
                  <a:close/>
                  <a:moveTo>
                    <a:pt x="5841743" y="11121295"/>
                  </a:moveTo>
                  <a:cubicBezTo>
                    <a:pt x="5838987" y="10944714"/>
                    <a:pt x="5835950" y="10945760"/>
                    <a:pt x="5833244" y="10773033"/>
                  </a:cubicBezTo>
                  <a:cubicBezTo>
                    <a:pt x="5831611" y="10668590"/>
                    <a:pt x="5765017" y="10702885"/>
                    <a:pt x="6238572" y="10699211"/>
                  </a:cubicBezTo>
                  <a:cubicBezTo>
                    <a:pt x="6242554" y="10963214"/>
                    <a:pt x="6241508" y="11005981"/>
                    <a:pt x="6244494" y="11165057"/>
                  </a:cubicBezTo>
                  <a:cubicBezTo>
                    <a:pt x="5777243" y="11165261"/>
                    <a:pt x="5842586" y="11176055"/>
                    <a:pt x="5841743" y="11121295"/>
                  </a:cubicBezTo>
                  <a:close/>
                  <a:moveTo>
                    <a:pt x="6229358" y="11650857"/>
                  </a:moveTo>
                  <a:cubicBezTo>
                    <a:pt x="5814279" y="11648612"/>
                    <a:pt x="5848941" y="11656854"/>
                    <a:pt x="5848661" y="11644376"/>
                  </a:cubicBezTo>
                  <a:cubicBezTo>
                    <a:pt x="5836128" y="11097027"/>
                    <a:pt x="5823851" y="11186058"/>
                    <a:pt x="5922937" y="11187640"/>
                  </a:cubicBezTo>
                  <a:cubicBezTo>
                    <a:pt x="6011226" y="11189069"/>
                    <a:pt x="6035219" y="11188839"/>
                    <a:pt x="6245005" y="11188737"/>
                  </a:cubicBezTo>
                  <a:cubicBezTo>
                    <a:pt x="6255980" y="11704826"/>
                    <a:pt x="6266292" y="11651036"/>
                    <a:pt x="6229358" y="11650857"/>
                  </a:cubicBezTo>
                  <a:close/>
                  <a:moveTo>
                    <a:pt x="6251028" y="10210629"/>
                  </a:moveTo>
                  <a:cubicBezTo>
                    <a:pt x="6717258" y="10210425"/>
                    <a:pt x="6655617" y="10194324"/>
                    <a:pt x="6656969" y="10250819"/>
                  </a:cubicBezTo>
                  <a:cubicBezTo>
                    <a:pt x="6660415" y="10400657"/>
                    <a:pt x="6660007" y="10420561"/>
                    <a:pt x="6663376" y="10596657"/>
                  </a:cubicBezTo>
                  <a:cubicBezTo>
                    <a:pt x="6665419" y="10701865"/>
                    <a:pt x="6736479" y="10671856"/>
                    <a:pt x="6259119" y="10675276"/>
                  </a:cubicBezTo>
                  <a:cubicBezTo>
                    <a:pt x="6253479" y="10301675"/>
                    <a:pt x="6254831" y="10382489"/>
                    <a:pt x="6251028" y="10210629"/>
                  </a:cubicBezTo>
                  <a:close/>
                  <a:moveTo>
                    <a:pt x="6260600" y="10773033"/>
                  </a:moveTo>
                  <a:cubicBezTo>
                    <a:pt x="6259119" y="10675658"/>
                    <a:pt x="6186656" y="10698241"/>
                    <a:pt x="6665239" y="10697961"/>
                  </a:cubicBezTo>
                  <a:cubicBezTo>
                    <a:pt x="6665623" y="10719829"/>
                    <a:pt x="6671927" y="11106979"/>
                    <a:pt x="6672156" y="11121728"/>
                  </a:cubicBezTo>
                  <a:cubicBezTo>
                    <a:pt x="6672922" y="11170161"/>
                    <a:pt x="6739210" y="11164802"/>
                    <a:pt x="6265424" y="11165057"/>
                  </a:cubicBezTo>
                  <a:cubicBezTo>
                    <a:pt x="6262565" y="11018255"/>
                    <a:pt x="6263101" y="10933384"/>
                    <a:pt x="6260600" y="10773033"/>
                  </a:cubicBezTo>
                  <a:close/>
                  <a:moveTo>
                    <a:pt x="6275353" y="11651087"/>
                  </a:moveTo>
                  <a:cubicBezTo>
                    <a:pt x="6271755" y="11297875"/>
                    <a:pt x="6269432" y="11351641"/>
                    <a:pt x="6265884" y="11188712"/>
                  </a:cubicBezTo>
                  <a:cubicBezTo>
                    <a:pt x="6520209" y="11188584"/>
                    <a:pt x="6568476" y="11184297"/>
                    <a:pt x="6673050" y="11184042"/>
                  </a:cubicBezTo>
                  <a:cubicBezTo>
                    <a:pt x="6675143" y="11345158"/>
                    <a:pt x="6671033" y="11065615"/>
                    <a:pt x="6678742" y="11647744"/>
                  </a:cubicBezTo>
                  <a:cubicBezTo>
                    <a:pt x="6678742" y="11649582"/>
                    <a:pt x="6383654" y="11651597"/>
                    <a:pt x="6275353" y="11651087"/>
                  </a:cubicBezTo>
                  <a:close/>
                  <a:moveTo>
                    <a:pt x="6688722" y="10210450"/>
                  </a:moveTo>
                  <a:cubicBezTo>
                    <a:pt x="7140326" y="10210450"/>
                    <a:pt x="7080446" y="10190419"/>
                    <a:pt x="7081186" y="10250615"/>
                  </a:cubicBezTo>
                  <a:cubicBezTo>
                    <a:pt x="7087465" y="10753079"/>
                    <a:pt x="7120162" y="10676347"/>
                    <a:pt x="6994939" y="10676347"/>
                  </a:cubicBezTo>
                  <a:cubicBezTo>
                    <a:pt x="6847382" y="10676347"/>
                    <a:pt x="6842329" y="10674229"/>
                    <a:pt x="6688722" y="10674229"/>
                  </a:cubicBezTo>
                  <a:cubicBezTo>
                    <a:pt x="6685123" y="10674229"/>
                    <a:pt x="6669451" y="10210476"/>
                    <a:pt x="6688722" y="10210450"/>
                  </a:cubicBezTo>
                  <a:close/>
                  <a:moveTo>
                    <a:pt x="6693035" y="11121295"/>
                  </a:moveTo>
                  <a:cubicBezTo>
                    <a:pt x="6684357" y="10589154"/>
                    <a:pt x="6686706" y="10729908"/>
                    <a:pt x="6686144" y="10697935"/>
                  </a:cubicBezTo>
                  <a:cubicBezTo>
                    <a:pt x="6855857" y="10697935"/>
                    <a:pt x="6835411" y="10700665"/>
                    <a:pt x="7090145" y="10699926"/>
                  </a:cubicBezTo>
                  <a:cubicBezTo>
                    <a:pt x="7090197" y="10701916"/>
                    <a:pt x="7097879" y="11117977"/>
                    <a:pt x="7098517" y="11164597"/>
                  </a:cubicBezTo>
                  <a:cubicBezTo>
                    <a:pt x="6975157" y="11166256"/>
                    <a:pt x="6897920" y="11164572"/>
                    <a:pt x="6842073" y="11162735"/>
                  </a:cubicBezTo>
                  <a:cubicBezTo>
                    <a:pt x="6666643" y="11157249"/>
                    <a:pt x="6693878" y="11175442"/>
                    <a:pt x="6693035" y="11121295"/>
                  </a:cubicBezTo>
                  <a:close/>
                  <a:moveTo>
                    <a:pt x="6699698" y="11648637"/>
                  </a:moveTo>
                  <a:cubicBezTo>
                    <a:pt x="6694031" y="11259522"/>
                    <a:pt x="6695537" y="11303387"/>
                    <a:pt x="6693954" y="11184042"/>
                  </a:cubicBezTo>
                  <a:cubicBezTo>
                    <a:pt x="6841486" y="11184169"/>
                    <a:pt x="6842431" y="11188916"/>
                    <a:pt x="6994939" y="11188916"/>
                  </a:cubicBezTo>
                  <a:cubicBezTo>
                    <a:pt x="7133180" y="11188916"/>
                    <a:pt x="7096093" y="11100728"/>
                    <a:pt x="7104388" y="11649684"/>
                  </a:cubicBezTo>
                  <a:cubicBezTo>
                    <a:pt x="6822700" y="11649760"/>
                    <a:pt x="6850522" y="11648689"/>
                    <a:pt x="6699698" y="11648637"/>
                  </a:cubicBezTo>
                  <a:close/>
                  <a:moveTo>
                    <a:pt x="7108497" y="10598596"/>
                  </a:moveTo>
                  <a:cubicBezTo>
                    <a:pt x="7095250" y="10146197"/>
                    <a:pt x="7090222" y="10209021"/>
                    <a:pt x="7147983" y="10209787"/>
                  </a:cubicBezTo>
                  <a:cubicBezTo>
                    <a:pt x="7264554" y="10211522"/>
                    <a:pt x="7300390" y="10210348"/>
                    <a:pt x="7454635" y="10211394"/>
                  </a:cubicBezTo>
                  <a:cubicBezTo>
                    <a:pt x="7528962" y="10211905"/>
                    <a:pt x="7508466" y="10139844"/>
                    <a:pt x="7513800" y="10676399"/>
                  </a:cubicBezTo>
                  <a:cubicBezTo>
                    <a:pt x="7041700" y="10674586"/>
                    <a:pt x="7111535" y="10703243"/>
                    <a:pt x="7108497" y="10598596"/>
                  </a:cubicBezTo>
                  <a:close/>
                  <a:moveTo>
                    <a:pt x="7118809" y="11121295"/>
                  </a:moveTo>
                  <a:cubicBezTo>
                    <a:pt x="7111203" y="10635673"/>
                    <a:pt x="7095684" y="10699976"/>
                    <a:pt x="7148163" y="10699696"/>
                  </a:cubicBezTo>
                  <a:cubicBezTo>
                    <a:pt x="7583457" y="10697961"/>
                    <a:pt x="7513648" y="10682191"/>
                    <a:pt x="7515102" y="10773441"/>
                  </a:cubicBezTo>
                  <a:cubicBezTo>
                    <a:pt x="7522249" y="11229361"/>
                    <a:pt x="7544710" y="11161714"/>
                    <a:pt x="7454635" y="11162071"/>
                  </a:cubicBezTo>
                  <a:cubicBezTo>
                    <a:pt x="7060358" y="11163143"/>
                    <a:pt x="7119677" y="11177560"/>
                    <a:pt x="7118809" y="11121295"/>
                  </a:cubicBezTo>
                  <a:close/>
                  <a:moveTo>
                    <a:pt x="7529039" y="11644554"/>
                  </a:moveTo>
                  <a:cubicBezTo>
                    <a:pt x="7529039" y="11650398"/>
                    <a:pt x="7563343" y="11649505"/>
                    <a:pt x="7125293" y="11649658"/>
                  </a:cubicBezTo>
                  <a:cubicBezTo>
                    <a:pt x="7117431" y="11129587"/>
                    <a:pt x="7109646" y="11188176"/>
                    <a:pt x="7148290" y="11187461"/>
                  </a:cubicBezTo>
                  <a:cubicBezTo>
                    <a:pt x="7263916" y="11185292"/>
                    <a:pt x="7291125" y="11186415"/>
                    <a:pt x="7454711" y="11185752"/>
                  </a:cubicBezTo>
                  <a:cubicBezTo>
                    <a:pt x="7537563" y="11185548"/>
                    <a:pt x="7530723" y="11110756"/>
                    <a:pt x="7529039" y="11644554"/>
                  </a:cubicBezTo>
                  <a:close/>
                </a:path>
              </a:pathLst>
            </a:custGeom>
            <a:solidFill>
              <a:srgbClr val="BDDE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56" name="Google Shape;556;p22"/>
          <p:cNvSpPr/>
          <p:nvPr/>
        </p:nvSpPr>
        <p:spPr>
          <a:xfrm rot="236116">
            <a:off x="10799028" y="-270275"/>
            <a:ext cx="5245568" cy="3964249"/>
          </a:xfrm>
          <a:prstGeom prst="rect">
            <a:avLst/>
          </a:prstGeom>
          <a:solidFill>
            <a:srgbClr val="CFE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2"/>
          <p:cNvSpPr/>
          <p:nvPr/>
        </p:nvSpPr>
        <p:spPr>
          <a:xfrm rot="-302314">
            <a:off x="11190240" y="7746340"/>
            <a:ext cx="5711269" cy="3513986"/>
          </a:xfrm>
          <a:prstGeom prst="rect">
            <a:avLst/>
          </a:prstGeom>
          <a:solidFill>
            <a:srgbClr val="CFE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2"/>
          <p:cNvSpPr txBox="1"/>
          <p:nvPr/>
        </p:nvSpPr>
        <p:spPr>
          <a:xfrm>
            <a:off x="1254722" y="3753894"/>
            <a:ext cx="6636600" cy="11544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7500">
                <a:solidFill>
                  <a:schemeClr val="lt2"/>
                </a:solidFill>
                <a:latin typeface="Luckiest Guy"/>
                <a:ea typeface="Luckiest Guy"/>
                <a:cs typeface="Luckiest Guy"/>
                <a:sym typeface="Luckiest Guy"/>
              </a:rPr>
              <a:t>GRADE 6 GRAD</a:t>
            </a:r>
            <a:endParaRPr>
              <a:solidFill>
                <a:schemeClr val="lt2"/>
              </a:solidFill>
            </a:endParaRPr>
          </a:p>
        </p:txBody>
      </p:sp>
      <p:grpSp>
        <p:nvGrpSpPr>
          <p:cNvPr id="559" name="Google Shape;559;p22"/>
          <p:cNvGrpSpPr/>
          <p:nvPr/>
        </p:nvGrpSpPr>
        <p:grpSpPr>
          <a:xfrm>
            <a:off x="10573878" y="7613095"/>
            <a:ext cx="1338956" cy="1408799"/>
            <a:chOff x="10371953" y="5364470"/>
            <a:chExt cx="1338956" cy="1408799"/>
          </a:xfrm>
        </p:grpSpPr>
        <p:sp>
          <p:nvSpPr>
            <p:cNvPr id="560" name="Google Shape;560;p22"/>
            <p:cNvSpPr/>
            <p:nvPr/>
          </p:nvSpPr>
          <p:spPr>
            <a:xfrm>
              <a:off x="10371953" y="5364470"/>
              <a:ext cx="1338956" cy="1408799"/>
            </a:xfrm>
            <a:custGeom>
              <a:avLst/>
              <a:gdLst/>
              <a:ahLst/>
              <a:cxnLst/>
              <a:rect l="l" t="t" r="r" b="b"/>
              <a:pathLst>
                <a:path w="1338956" h="1408799" extrusionOk="0">
                  <a:moveTo>
                    <a:pt x="1262849" y="957387"/>
                  </a:moveTo>
                  <a:cubicBezTo>
                    <a:pt x="1168792" y="1017799"/>
                    <a:pt x="1012435" y="983126"/>
                    <a:pt x="915953" y="926622"/>
                  </a:cubicBezTo>
                  <a:cubicBezTo>
                    <a:pt x="1167918" y="1273508"/>
                    <a:pt x="794001" y="1525432"/>
                    <a:pt x="689681" y="1179600"/>
                  </a:cubicBezTo>
                  <a:cubicBezTo>
                    <a:pt x="660242" y="1083545"/>
                    <a:pt x="691288" y="1098645"/>
                    <a:pt x="635356" y="1223188"/>
                  </a:cubicBezTo>
                  <a:cubicBezTo>
                    <a:pt x="529527" y="1456899"/>
                    <a:pt x="332981" y="1444770"/>
                    <a:pt x="296159" y="1324892"/>
                  </a:cubicBezTo>
                  <a:cubicBezTo>
                    <a:pt x="276423" y="1261516"/>
                    <a:pt x="307452" y="1146206"/>
                    <a:pt x="329521" y="1084731"/>
                  </a:cubicBezTo>
                  <a:cubicBezTo>
                    <a:pt x="350563" y="1023598"/>
                    <a:pt x="363449" y="1044389"/>
                    <a:pt x="295302" y="1067637"/>
                  </a:cubicBezTo>
                  <a:cubicBezTo>
                    <a:pt x="47051" y="1150308"/>
                    <a:pt x="-176522" y="871710"/>
                    <a:pt x="203764" y="703124"/>
                  </a:cubicBezTo>
                  <a:cubicBezTo>
                    <a:pt x="291427" y="664199"/>
                    <a:pt x="280673" y="705838"/>
                    <a:pt x="181094" y="636032"/>
                  </a:cubicBezTo>
                  <a:cubicBezTo>
                    <a:pt x="12706" y="517284"/>
                    <a:pt x="32679" y="314986"/>
                    <a:pt x="169974" y="265112"/>
                  </a:cubicBezTo>
                  <a:cubicBezTo>
                    <a:pt x="292098" y="219272"/>
                    <a:pt x="417455" y="325459"/>
                    <a:pt x="485218" y="448008"/>
                  </a:cubicBezTo>
                  <a:cubicBezTo>
                    <a:pt x="475615" y="371256"/>
                    <a:pt x="467529" y="308435"/>
                    <a:pt x="477090" y="231351"/>
                  </a:cubicBezTo>
                  <a:cubicBezTo>
                    <a:pt x="505724" y="7735"/>
                    <a:pt x="666633" y="-35881"/>
                    <a:pt x="753414" y="24951"/>
                  </a:cubicBezTo>
                  <a:cubicBezTo>
                    <a:pt x="808666" y="63589"/>
                    <a:pt x="822680" y="170336"/>
                    <a:pt x="829979" y="245453"/>
                  </a:cubicBezTo>
                  <a:cubicBezTo>
                    <a:pt x="846681" y="447484"/>
                    <a:pt x="786369" y="401816"/>
                    <a:pt x="908685" y="281350"/>
                  </a:cubicBezTo>
                  <a:cubicBezTo>
                    <a:pt x="1094918" y="98265"/>
                    <a:pt x="1238366" y="233371"/>
                    <a:pt x="1232057" y="362541"/>
                  </a:cubicBezTo>
                  <a:cubicBezTo>
                    <a:pt x="1226123" y="478088"/>
                    <a:pt x="1092783" y="595985"/>
                    <a:pt x="996371" y="659536"/>
                  </a:cubicBezTo>
                  <a:cubicBezTo>
                    <a:pt x="1310848" y="608862"/>
                    <a:pt x="1431085" y="849076"/>
                    <a:pt x="1262849" y="957387"/>
                  </a:cubicBezTo>
                  <a:close/>
                </a:path>
              </a:pathLst>
            </a:custGeom>
            <a:solidFill>
              <a:srgbClr val="84A59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1" name="Google Shape;561;p22"/>
            <p:cNvSpPr/>
            <p:nvPr/>
          </p:nvSpPr>
          <p:spPr>
            <a:xfrm>
              <a:off x="10838669" y="5908624"/>
              <a:ext cx="356721" cy="394012"/>
            </a:xfrm>
            <a:custGeom>
              <a:avLst/>
              <a:gdLst/>
              <a:ahLst/>
              <a:cxnLst/>
              <a:rect l="l" t="t" r="r" b="b"/>
              <a:pathLst>
                <a:path w="356721" h="394012" extrusionOk="0">
                  <a:moveTo>
                    <a:pt x="350888" y="149670"/>
                  </a:moveTo>
                  <a:cubicBezTo>
                    <a:pt x="314399" y="-179"/>
                    <a:pt x="107793" y="-64124"/>
                    <a:pt x="29620" y="84175"/>
                  </a:cubicBezTo>
                  <a:cubicBezTo>
                    <a:pt x="-54535" y="243814"/>
                    <a:pt x="51226" y="419838"/>
                    <a:pt x="213540" y="390856"/>
                  </a:cubicBezTo>
                  <a:cubicBezTo>
                    <a:pt x="322299" y="371437"/>
                    <a:pt x="375219" y="249593"/>
                    <a:pt x="350888" y="149670"/>
                  </a:cubicBezTo>
                  <a:close/>
                </a:path>
              </a:pathLst>
            </a:custGeom>
            <a:solidFill>
              <a:srgbClr val="BDDE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62" name="Google Shape;562;p22"/>
            <p:cNvGrpSpPr/>
            <p:nvPr/>
          </p:nvGrpSpPr>
          <p:grpSpPr>
            <a:xfrm>
              <a:off x="10694764" y="5801355"/>
              <a:ext cx="620439" cy="620372"/>
              <a:chOff x="10694764" y="5801355"/>
              <a:chExt cx="620439" cy="620372"/>
            </a:xfrm>
          </p:grpSpPr>
          <p:sp>
            <p:nvSpPr>
              <p:cNvPr id="563" name="Google Shape;563;p22"/>
              <p:cNvSpPr/>
              <p:nvPr/>
            </p:nvSpPr>
            <p:spPr>
              <a:xfrm>
                <a:off x="11147927" y="5801355"/>
                <a:ext cx="39072" cy="81531"/>
              </a:xfrm>
              <a:custGeom>
                <a:avLst/>
                <a:gdLst/>
                <a:ahLst/>
                <a:cxnLst/>
                <a:rect l="l" t="t" r="r" b="b"/>
                <a:pathLst>
                  <a:path w="39072" h="81531" extrusionOk="0">
                    <a:moveTo>
                      <a:pt x="33291" y="396"/>
                    </a:moveTo>
                    <a:cubicBezTo>
                      <a:pt x="23744" y="-2224"/>
                      <a:pt x="23002" y="7945"/>
                      <a:pt x="11696" y="36876"/>
                    </a:cubicBezTo>
                    <a:cubicBezTo>
                      <a:pt x="3269" y="58425"/>
                      <a:pt x="1357" y="61203"/>
                      <a:pt x="228" y="67836"/>
                    </a:cubicBezTo>
                    <a:cubicBezTo>
                      <a:pt x="-2135" y="81755"/>
                      <a:pt x="14488" y="85992"/>
                      <a:pt x="20126" y="76215"/>
                    </a:cubicBezTo>
                    <a:cubicBezTo>
                      <a:pt x="26426" y="65294"/>
                      <a:pt x="36100" y="22388"/>
                      <a:pt x="38855" y="10190"/>
                    </a:cubicBezTo>
                    <a:cubicBezTo>
                      <a:pt x="39806" y="6001"/>
                      <a:pt x="37578" y="1571"/>
                      <a:pt x="33291" y="396"/>
                    </a:cubicBezTo>
                    <a:close/>
                  </a:path>
                </a:pathLst>
              </a:custGeom>
              <a:solidFill>
                <a:srgbClr val="CFEA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4" name="Google Shape;564;p22"/>
              <p:cNvSpPr/>
              <p:nvPr/>
            </p:nvSpPr>
            <p:spPr>
              <a:xfrm>
                <a:off x="11255365" y="6021870"/>
                <a:ext cx="59838" cy="28735"/>
              </a:xfrm>
              <a:custGeom>
                <a:avLst/>
                <a:gdLst/>
                <a:ahLst/>
                <a:cxnLst/>
                <a:rect l="l" t="t" r="r" b="b"/>
                <a:pathLst>
                  <a:path w="59838" h="28735" extrusionOk="0">
                    <a:moveTo>
                      <a:pt x="53919" y="3483"/>
                    </a:moveTo>
                    <a:cubicBezTo>
                      <a:pt x="-4230" y="-13673"/>
                      <a:pt x="-14879" y="38743"/>
                      <a:pt x="19712" y="27004"/>
                    </a:cubicBezTo>
                    <a:cubicBezTo>
                      <a:pt x="27710" y="24288"/>
                      <a:pt x="38594" y="20225"/>
                      <a:pt x="51748" y="19504"/>
                    </a:cubicBezTo>
                    <a:cubicBezTo>
                      <a:pt x="61469" y="18971"/>
                      <a:pt x="62721" y="6078"/>
                      <a:pt x="53919" y="3483"/>
                    </a:cubicBezTo>
                    <a:close/>
                  </a:path>
                </a:pathLst>
              </a:custGeom>
              <a:solidFill>
                <a:srgbClr val="CFEA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5" name="Google Shape;565;p22"/>
              <p:cNvSpPr/>
              <p:nvPr/>
            </p:nvSpPr>
            <p:spPr>
              <a:xfrm>
                <a:off x="11207608" y="6248846"/>
                <a:ext cx="55693" cy="39346"/>
              </a:xfrm>
              <a:custGeom>
                <a:avLst/>
                <a:gdLst/>
                <a:ahLst/>
                <a:cxnLst/>
                <a:rect l="l" t="t" r="r" b="b"/>
                <a:pathLst>
                  <a:path w="55693" h="39346" extrusionOk="0">
                    <a:moveTo>
                      <a:pt x="54185" y="26524"/>
                    </a:moveTo>
                    <a:cubicBezTo>
                      <a:pt x="20051" y="-23542"/>
                      <a:pt x="-21410" y="10292"/>
                      <a:pt x="12800" y="23090"/>
                    </a:cubicBezTo>
                    <a:cubicBezTo>
                      <a:pt x="20713" y="26048"/>
                      <a:pt x="31710" y="29787"/>
                      <a:pt x="42348" y="37552"/>
                    </a:cubicBezTo>
                    <a:cubicBezTo>
                      <a:pt x="50211" y="43286"/>
                      <a:pt x="59354" y="34101"/>
                      <a:pt x="54185" y="26524"/>
                    </a:cubicBezTo>
                    <a:close/>
                  </a:path>
                </a:pathLst>
              </a:custGeom>
              <a:solidFill>
                <a:srgbClr val="CFEA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6" name="Google Shape;566;p22"/>
              <p:cNvSpPr/>
              <p:nvPr/>
            </p:nvSpPr>
            <p:spPr>
              <a:xfrm>
                <a:off x="11058962" y="6353050"/>
                <a:ext cx="28431" cy="68677"/>
              </a:xfrm>
              <a:custGeom>
                <a:avLst/>
                <a:gdLst/>
                <a:ahLst/>
                <a:cxnLst/>
                <a:rect l="l" t="t" r="r" b="b"/>
                <a:pathLst>
                  <a:path w="28431" h="68677" extrusionOk="0">
                    <a:moveTo>
                      <a:pt x="27538" y="41843"/>
                    </a:moveTo>
                    <a:cubicBezTo>
                      <a:pt x="27403" y="41262"/>
                      <a:pt x="23031" y="22072"/>
                      <a:pt x="21305" y="11069"/>
                    </a:cubicBezTo>
                    <a:cubicBezTo>
                      <a:pt x="19018" y="-5315"/>
                      <a:pt x="4023" y="-641"/>
                      <a:pt x="2742" y="6806"/>
                    </a:cubicBezTo>
                    <a:cubicBezTo>
                      <a:pt x="-11605" y="90103"/>
                      <a:pt x="35401" y="75879"/>
                      <a:pt x="27538" y="41843"/>
                    </a:cubicBezTo>
                    <a:close/>
                  </a:path>
                </a:pathLst>
              </a:custGeom>
              <a:solidFill>
                <a:srgbClr val="CFEA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7" name="Google Shape;567;p22"/>
              <p:cNvSpPr/>
              <p:nvPr/>
            </p:nvSpPr>
            <p:spPr>
              <a:xfrm>
                <a:off x="10753689" y="6268613"/>
                <a:ext cx="52323" cy="55846"/>
              </a:xfrm>
              <a:custGeom>
                <a:avLst/>
                <a:gdLst/>
                <a:ahLst/>
                <a:cxnLst/>
                <a:rect l="l" t="t" r="r" b="b"/>
                <a:pathLst>
                  <a:path w="52323" h="55846" extrusionOk="0">
                    <a:moveTo>
                      <a:pt x="38765" y="1392"/>
                    </a:moveTo>
                    <a:cubicBezTo>
                      <a:pt x="-28612" y="51861"/>
                      <a:pt x="9487" y="65546"/>
                      <a:pt x="22912" y="49460"/>
                    </a:cubicBezTo>
                    <a:cubicBezTo>
                      <a:pt x="29006" y="42154"/>
                      <a:pt x="39853" y="27269"/>
                      <a:pt x="49719" y="15576"/>
                    </a:cubicBezTo>
                    <a:cubicBezTo>
                      <a:pt x="57649" y="6170"/>
                      <a:pt x="45573" y="-3711"/>
                      <a:pt x="38765" y="1392"/>
                    </a:cubicBezTo>
                    <a:close/>
                  </a:path>
                </a:pathLst>
              </a:custGeom>
              <a:solidFill>
                <a:srgbClr val="CFEA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8" name="Google Shape;568;p22"/>
              <p:cNvSpPr/>
              <p:nvPr/>
            </p:nvSpPr>
            <p:spPr>
              <a:xfrm>
                <a:off x="10694764" y="6022235"/>
                <a:ext cx="74950" cy="28911"/>
              </a:xfrm>
              <a:custGeom>
                <a:avLst/>
                <a:gdLst/>
                <a:ahLst/>
                <a:cxnLst/>
                <a:rect l="l" t="t" r="r" b="b"/>
                <a:pathLst>
                  <a:path w="74950" h="28911" extrusionOk="0">
                    <a:moveTo>
                      <a:pt x="74803" y="19506"/>
                    </a:moveTo>
                    <a:cubicBezTo>
                      <a:pt x="76560" y="6446"/>
                      <a:pt x="62380" y="7260"/>
                      <a:pt x="41577" y="3121"/>
                    </a:cubicBezTo>
                    <a:cubicBezTo>
                      <a:pt x="39671" y="2744"/>
                      <a:pt x="16815" y="-1621"/>
                      <a:pt x="10244" y="653"/>
                    </a:cubicBezTo>
                    <a:cubicBezTo>
                      <a:pt x="-1629" y="4761"/>
                      <a:pt x="-13421" y="29514"/>
                      <a:pt x="38106" y="28753"/>
                    </a:cubicBezTo>
                    <a:cubicBezTo>
                      <a:pt x="60315" y="28429"/>
                      <a:pt x="73170" y="31649"/>
                      <a:pt x="74803" y="19506"/>
                    </a:cubicBezTo>
                    <a:close/>
                  </a:path>
                </a:pathLst>
              </a:custGeom>
              <a:solidFill>
                <a:srgbClr val="CFEA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9" name="Google Shape;569;p22"/>
              <p:cNvSpPr/>
              <p:nvPr/>
            </p:nvSpPr>
            <p:spPr>
              <a:xfrm>
                <a:off x="10876040" y="5832049"/>
                <a:ext cx="39072" cy="54270"/>
              </a:xfrm>
              <a:custGeom>
                <a:avLst/>
                <a:gdLst/>
                <a:ahLst/>
                <a:cxnLst/>
                <a:rect l="l" t="t" r="r" b="b"/>
                <a:pathLst>
                  <a:path w="39072" h="54270" extrusionOk="0">
                    <a:moveTo>
                      <a:pt x="35351" y="29348"/>
                    </a:moveTo>
                    <a:cubicBezTo>
                      <a:pt x="26518" y="13846"/>
                      <a:pt x="29908" y="19672"/>
                      <a:pt x="20485" y="5300"/>
                    </a:cubicBezTo>
                    <a:cubicBezTo>
                      <a:pt x="12904" y="-6258"/>
                      <a:pt x="-3279" y="3181"/>
                      <a:pt x="588" y="13679"/>
                    </a:cubicBezTo>
                    <a:cubicBezTo>
                      <a:pt x="6003" y="28396"/>
                      <a:pt x="12662" y="48319"/>
                      <a:pt x="19961" y="52303"/>
                    </a:cubicBezTo>
                    <a:cubicBezTo>
                      <a:pt x="32353" y="59082"/>
                      <a:pt x="45741" y="47595"/>
                      <a:pt x="35351" y="29348"/>
                    </a:cubicBezTo>
                    <a:close/>
                  </a:path>
                </a:pathLst>
              </a:custGeom>
              <a:solidFill>
                <a:srgbClr val="CFEA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570" name="Google Shape;570;p22"/>
          <p:cNvGrpSpPr/>
          <p:nvPr/>
        </p:nvGrpSpPr>
        <p:grpSpPr>
          <a:xfrm rot="6496531">
            <a:off x="7402188" y="2134284"/>
            <a:ext cx="1615267" cy="2589735"/>
            <a:chOff x="7497016" y="2073844"/>
            <a:chExt cx="1615198" cy="2589625"/>
          </a:xfrm>
        </p:grpSpPr>
        <p:sp>
          <p:nvSpPr>
            <p:cNvPr id="571" name="Google Shape;571;p22"/>
            <p:cNvSpPr/>
            <p:nvPr/>
          </p:nvSpPr>
          <p:spPr>
            <a:xfrm>
              <a:off x="7836766" y="3102588"/>
              <a:ext cx="872338" cy="839080"/>
            </a:xfrm>
            <a:custGeom>
              <a:avLst/>
              <a:gdLst/>
              <a:ahLst/>
              <a:cxnLst/>
              <a:rect l="l" t="t" r="r" b="b"/>
              <a:pathLst>
                <a:path w="872338" h="839080" extrusionOk="0">
                  <a:moveTo>
                    <a:pt x="512327" y="249196"/>
                  </a:moveTo>
                  <a:cubicBezTo>
                    <a:pt x="306328" y="67139"/>
                    <a:pt x="209181" y="-18609"/>
                    <a:pt x="120253" y="3377"/>
                  </a:cubicBezTo>
                  <a:cubicBezTo>
                    <a:pt x="44467" y="22116"/>
                    <a:pt x="-2067" y="102477"/>
                    <a:pt x="71" y="183067"/>
                  </a:cubicBezTo>
                  <a:cubicBezTo>
                    <a:pt x="4512" y="350631"/>
                    <a:pt x="383972" y="646921"/>
                    <a:pt x="518590" y="747974"/>
                  </a:cubicBezTo>
                  <a:cubicBezTo>
                    <a:pt x="598077" y="807629"/>
                    <a:pt x="701415" y="869920"/>
                    <a:pt x="788661" y="822100"/>
                  </a:cubicBezTo>
                  <a:cubicBezTo>
                    <a:pt x="830112" y="799378"/>
                    <a:pt x="862210" y="754940"/>
                    <a:pt x="870239" y="701112"/>
                  </a:cubicBezTo>
                  <a:cubicBezTo>
                    <a:pt x="892098" y="554534"/>
                    <a:pt x="741309" y="451549"/>
                    <a:pt x="512327" y="249196"/>
                  </a:cubicBezTo>
                  <a:close/>
                </a:path>
              </a:pathLst>
            </a:custGeom>
            <a:solidFill>
              <a:srgbClr val="BDDE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2" name="Google Shape;572;p22"/>
            <p:cNvSpPr/>
            <p:nvPr/>
          </p:nvSpPr>
          <p:spPr>
            <a:xfrm>
              <a:off x="7497016" y="4202794"/>
              <a:ext cx="959586" cy="460675"/>
            </a:xfrm>
            <a:custGeom>
              <a:avLst/>
              <a:gdLst/>
              <a:ahLst/>
              <a:cxnLst/>
              <a:rect l="l" t="t" r="r" b="b"/>
              <a:pathLst>
                <a:path w="959586" h="460675" extrusionOk="0">
                  <a:moveTo>
                    <a:pt x="915626" y="46250"/>
                  </a:moveTo>
                  <a:cubicBezTo>
                    <a:pt x="859805" y="-12658"/>
                    <a:pt x="758398" y="-11649"/>
                    <a:pt x="452777" y="28739"/>
                  </a:cubicBezTo>
                  <a:cubicBezTo>
                    <a:pt x="322946" y="45903"/>
                    <a:pt x="200440" y="58960"/>
                    <a:pt x="81433" y="125856"/>
                  </a:cubicBezTo>
                  <a:cubicBezTo>
                    <a:pt x="-44997" y="196926"/>
                    <a:pt x="-19121" y="428128"/>
                    <a:pt x="123826" y="452574"/>
                  </a:cubicBezTo>
                  <a:cubicBezTo>
                    <a:pt x="255049" y="475016"/>
                    <a:pt x="377478" y="446618"/>
                    <a:pt x="503245" y="418717"/>
                  </a:cubicBezTo>
                  <a:cubicBezTo>
                    <a:pt x="812753" y="350040"/>
                    <a:pt x="901029" y="315505"/>
                    <a:pt x="938608" y="246196"/>
                  </a:cubicBezTo>
                  <a:cubicBezTo>
                    <a:pt x="973455" y="181942"/>
                    <a:pt x="964277" y="97598"/>
                    <a:pt x="915626" y="46250"/>
                  </a:cubicBezTo>
                  <a:close/>
                </a:path>
              </a:pathLst>
            </a:custGeom>
            <a:solidFill>
              <a:srgbClr val="BDDE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3" name="Google Shape;573;p22"/>
            <p:cNvSpPr/>
            <p:nvPr/>
          </p:nvSpPr>
          <p:spPr>
            <a:xfrm>
              <a:off x="8361072" y="2073844"/>
              <a:ext cx="751142" cy="1361290"/>
            </a:xfrm>
            <a:custGeom>
              <a:avLst/>
              <a:gdLst/>
              <a:ahLst/>
              <a:cxnLst/>
              <a:rect l="l" t="t" r="r" b="b"/>
              <a:pathLst>
                <a:path w="751142" h="1361290" extrusionOk="0">
                  <a:moveTo>
                    <a:pt x="694512" y="938062"/>
                  </a:moveTo>
                  <a:cubicBezTo>
                    <a:pt x="361659" y="115025"/>
                    <a:pt x="351674" y="54505"/>
                    <a:pt x="215399" y="7809"/>
                  </a:cubicBezTo>
                  <a:cubicBezTo>
                    <a:pt x="128800" y="-21868"/>
                    <a:pt x="45794" y="36368"/>
                    <a:pt x="15994" y="126192"/>
                  </a:cubicBezTo>
                  <a:cubicBezTo>
                    <a:pt x="-30804" y="267249"/>
                    <a:pt x="21072" y="341690"/>
                    <a:pt x="225109" y="796388"/>
                  </a:cubicBezTo>
                  <a:cubicBezTo>
                    <a:pt x="407018" y="1201774"/>
                    <a:pt x="457543" y="1308488"/>
                    <a:pt x="567026" y="1352972"/>
                  </a:cubicBezTo>
                  <a:cubicBezTo>
                    <a:pt x="659608" y="1390595"/>
                    <a:pt x="844431" y="1308804"/>
                    <a:pt x="694512" y="938062"/>
                  </a:cubicBezTo>
                  <a:close/>
                </a:path>
              </a:pathLst>
            </a:custGeom>
            <a:solidFill>
              <a:srgbClr val="BDDE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574" name="Google Shape;574;p22"/>
          <p:cNvGrpSpPr/>
          <p:nvPr/>
        </p:nvGrpSpPr>
        <p:grpSpPr>
          <a:xfrm rot="-4783031">
            <a:off x="599446" y="4450270"/>
            <a:ext cx="1140191" cy="1828054"/>
            <a:chOff x="684677" y="6583226"/>
            <a:chExt cx="1140236" cy="1828126"/>
          </a:xfrm>
        </p:grpSpPr>
        <p:sp>
          <p:nvSpPr>
            <p:cNvPr id="575" name="Google Shape;575;p22"/>
            <p:cNvSpPr/>
            <p:nvPr/>
          </p:nvSpPr>
          <p:spPr>
            <a:xfrm>
              <a:off x="924521" y="7309461"/>
              <a:ext cx="615820" cy="592342"/>
            </a:xfrm>
            <a:custGeom>
              <a:avLst/>
              <a:gdLst/>
              <a:ahLst/>
              <a:cxnLst/>
              <a:rect l="l" t="t" r="r" b="b"/>
              <a:pathLst>
                <a:path w="615820" h="592342" extrusionOk="0">
                  <a:moveTo>
                    <a:pt x="361673" y="175918"/>
                  </a:moveTo>
                  <a:cubicBezTo>
                    <a:pt x="216250" y="47396"/>
                    <a:pt x="147669" y="-13137"/>
                    <a:pt x="84891" y="2384"/>
                  </a:cubicBezTo>
                  <a:cubicBezTo>
                    <a:pt x="31391" y="15613"/>
                    <a:pt x="-1459" y="72343"/>
                    <a:pt x="50" y="129235"/>
                  </a:cubicBezTo>
                  <a:cubicBezTo>
                    <a:pt x="3185" y="247525"/>
                    <a:pt x="271062" y="456689"/>
                    <a:pt x="366095" y="528027"/>
                  </a:cubicBezTo>
                  <a:cubicBezTo>
                    <a:pt x="422208" y="570139"/>
                    <a:pt x="495159" y="614113"/>
                    <a:pt x="556749" y="580355"/>
                  </a:cubicBezTo>
                  <a:cubicBezTo>
                    <a:pt x="586011" y="564315"/>
                    <a:pt x="608671" y="532944"/>
                    <a:pt x="614338" y="494945"/>
                  </a:cubicBezTo>
                  <a:cubicBezTo>
                    <a:pt x="629769" y="391469"/>
                    <a:pt x="523321" y="318768"/>
                    <a:pt x="361673" y="175918"/>
                  </a:cubicBezTo>
                  <a:close/>
                </a:path>
              </a:pathLst>
            </a:custGeom>
            <a:solidFill>
              <a:srgbClr val="BDDE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6" name="Google Shape;576;p22"/>
            <p:cNvSpPr/>
            <p:nvPr/>
          </p:nvSpPr>
          <p:spPr>
            <a:xfrm>
              <a:off x="684677" y="8086142"/>
              <a:ext cx="677412" cy="325210"/>
            </a:xfrm>
            <a:custGeom>
              <a:avLst/>
              <a:gdLst/>
              <a:ahLst/>
              <a:cxnLst/>
              <a:rect l="l" t="t" r="r" b="b"/>
              <a:pathLst>
                <a:path w="677412" h="325210" extrusionOk="0">
                  <a:moveTo>
                    <a:pt x="646379" y="32650"/>
                  </a:moveTo>
                  <a:cubicBezTo>
                    <a:pt x="606973" y="-8936"/>
                    <a:pt x="535385" y="-8223"/>
                    <a:pt x="319634" y="20288"/>
                  </a:cubicBezTo>
                  <a:cubicBezTo>
                    <a:pt x="227981" y="32405"/>
                    <a:pt x="141499" y="41623"/>
                    <a:pt x="57487" y="88847"/>
                  </a:cubicBezTo>
                  <a:cubicBezTo>
                    <a:pt x="-31765" y="139018"/>
                    <a:pt x="-13498" y="302234"/>
                    <a:pt x="87414" y="319491"/>
                  </a:cubicBezTo>
                  <a:cubicBezTo>
                    <a:pt x="180050" y="335334"/>
                    <a:pt x="266477" y="315286"/>
                    <a:pt x="355262" y="295590"/>
                  </a:cubicBezTo>
                  <a:cubicBezTo>
                    <a:pt x="573757" y="247108"/>
                    <a:pt x="636074" y="222728"/>
                    <a:pt x="662603" y="173800"/>
                  </a:cubicBezTo>
                  <a:cubicBezTo>
                    <a:pt x="687203" y="128441"/>
                    <a:pt x="680724" y="68898"/>
                    <a:pt x="646379" y="32650"/>
                  </a:cubicBezTo>
                  <a:close/>
                </a:path>
              </a:pathLst>
            </a:custGeom>
            <a:solidFill>
              <a:srgbClr val="BDDE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7" name="Google Shape;577;p22"/>
            <p:cNvSpPr/>
            <p:nvPr/>
          </p:nvSpPr>
          <p:spPr>
            <a:xfrm>
              <a:off x="1294650" y="6583226"/>
              <a:ext cx="530263" cy="960992"/>
            </a:xfrm>
            <a:custGeom>
              <a:avLst/>
              <a:gdLst/>
              <a:ahLst/>
              <a:cxnLst/>
              <a:rect l="l" t="t" r="r" b="b"/>
              <a:pathLst>
                <a:path w="530263" h="960992" extrusionOk="0">
                  <a:moveTo>
                    <a:pt x="490285" y="662217"/>
                  </a:moveTo>
                  <a:cubicBezTo>
                    <a:pt x="255310" y="81201"/>
                    <a:pt x="248261" y="38478"/>
                    <a:pt x="152059" y="5513"/>
                  </a:cubicBezTo>
                  <a:cubicBezTo>
                    <a:pt x="90925" y="-15437"/>
                    <a:pt x="32328" y="25673"/>
                    <a:pt x="11291" y="89084"/>
                  </a:cubicBezTo>
                  <a:cubicBezTo>
                    <a:pt x="-21746" y="188662"/>
                    <a:pt x="14876" y="241214"/>
                    <a:pt x="158914" y="562204"/>
                  </a:cubicBezTo>
                  <a:cubicBezTo>
                    <a:pt x="287331" y="848383"/>
                    <a:pt x="322999" y="923717"/>
                    <a:pt x="400288" y="955120"/>
                  </a:cubicBezTo>
                  <a:cubicBezTo>
                    <a:pt x="465645" y="981680"/>
                    <a:pt x="596120" y="923940"/>
                    <a:pt x="490285" y="662217"/>
                  </a:cubicBezTo>
                  <a:close/>
                </a:path>
              </a:pathLst>
            </a:custGeom>
            <a:solidFill>
              <a:srgbClr val="BDDE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78" name="Google Shape;578;p22"/>
          <p:cNvSpPr txBox="1"/>
          <p:nvPr/>
        </p:nvSpPr>
        <p:spPr>
          <a:xfrm rot="-173754">
            <a:off x="10141786" y="4451673"/>
            <a:ext cx="7481955" cy="3139329"/>
          </a:xfrm>
          <a:prstGeom prst="rect">
            <a:avLst/>
          </a:prstGeom>
          <a:solidFill>
            <a:schemeClr val="lt1"/>
          </a:solid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US" sz="1900" b="1">
                <a:solidFill>
                  <a:schemeClr val="accent3"/>
                </a:solidFill>
                <a:latin typeface="Delius"/>
                <a:ea typeface="Delius"/>
                <a:cs typeface="Delius"/>
                <a:sym typeface="Delius"/>
              </a:rPr>
              <a:t>A heartfelt thank you to Mrs. Morgan, Mrs. Wilson, Ms. Brazeau and Mrs. DaCosta for fostering such a caring community and making this year truly special for our Grade 6 students.</a:t>
            </a:r>
            <a:endParaRPr sz="1900" b="1">
              <a:solidFill>
                <a:schemeClr val="accent3"/>
              </a:solidFill>
              <a:latin typeface="Delius"/>
              <a:ea typeface="Delius"/>
              <a:cs typeface="Delius"/>
              <a:sym typeface="Delius"/>
            </a:endParaRPr>
          </a:p>
          <a:p>
            <a:pPr marL="0" lvl="0" indent="0" algn="l" rtl="0">
              <a:lnSpc>
                <a:spcPct val="115000"/>
              </a:lnSpc>
              <a:spcBef>
                <a:spcPts val="1200"/>
              </a:spcBef>
              <a:spcAft>
                <a:spcPts val="0"/>
              </a:spcAft>
              <a:buNone/>
            </a:pPr>
            <a:r>
              <a:rPr lang="en-US" sz="1900" b="1">
                <a:solidFill>
                  <a:schemeClr val="accent3"/>
                </a:solidFill>
                <a:latin typeface="Delius"/>
                <a:ea typeface="Delius"/>
                <a:cs typeface="Delius"/>
                <a:sym typeface="Delius"/>
              </a:rPr>
              <a:t>We also extend our sincere appreciation to all the parent volunteers whose support helped make the Grade 6 experience so memorable.</a:t>
            </a:r>
            <a:endParaRPr sz="1900" b="1">
              <a:solidFill>
                <a:schemeClr val="accent3"/>
              </a:solidFill>
              <a:latin typeface="Delius"/>
              <a:ea typeface="Delius"/>
              <a:cs typeface="Delius"/>
              <a:sym typeface="Delius"/>
            </a:endParaRPr>
          </a:p>
          <a:p>
            <a:pPr marL="0" lvl="0" indent="0" algn="l" rtl="0">
              <a:lnSpc>
                <a:spcPct val="115000"/>
              </a:lnSpc>
              <a:spcBef>
                <a:spcPts val="1200"/>
              </a:spcBef>
              <a:spcAft>
                <a:spcPts val="1200"/>
              </a:spcAft>
              <a:buNone/>
            </a:pPr>
            <a:r>
              <a:rPr lang="en-US" sz="1900" b="1">
                <a:solidFill>
                  <a:schemeClr val="accent3"/>
                </a:solidFill>
                <a:latin typeface="Delius"/>
                <a:ea typeface="Delius"/>
                <a:cs typeface="Delius"/>
                <a:sym typeface="Delius"/>
              </a:rPr>
              <a:t>We wish our graduating students all the best and hope they carry many wonderful SKE memories with them as they begin their next journey!</a:t>
            </a:r>
            <a:endParaRPr sz="1900" b="1">
              <a:solidFill>
                <a:schemeClr val="accent3"/>
              </a:solidFill>
              <a:latin typeface="Delius"/>
              <a:ea typeface="Delius"/>
              <a:cs typeface="Delius"/>
              <a:sym typeface="Delius"/>
            </a:endParaRPr>
          </a:p>
        </p:txBody>
      </p:sp>
      <p:sp>
        <p:nvSpPr>
          <p:cNvPr id="579" name="Google Shape;579;p22"/>
          <p:cNvSpPr txBox="1"/>
          <p:nvPr/>
        </p:nvSpPr>
        <p:spPr>
          <a:xfrm>
            <a:off x="12945250" y="8834775"/>
            <a:ext cx="3397500" cy="133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chemeClr val="accent3"/>
                </a:solidFill>
                <a:latin typeface="Calibri"/>
                <a:ea typeface="Calibri"/>
                <a:cs typeface="Calibri"/>
                <a:sym typeface="Calibri"/>
              </a:rPr>
              <a:t>STAFF PIC</a:t>
            </a:r>
            <a:endParaRPr sz="3200">
              <a:solidFill>
                <a:schemeClr val="accent3"/>
              </a:solidFill>
              <a:latin typeface="Calibri"/>
              <a:ea typeface="Calibri"/>
              <a:cs typeface="Calibri"/>
              <a:sym typeface="Calibri"/>
            </a:endParaRPr>
          </a:p>
        </p:txBody>
      </p:sp>
      <p:sp>
        <p:nvSpPr>
          <p:cNvPr id="580" name="Google Shape;580;p22"/>
          <p:cNvSpPr txBox="1"/>
          <p:nvPr/>
        </p:nvSpPr>
        <p:spPr>
          <a:xfrm>
            <a:off x="2079125" y="5192225"/>
            <a:ext cx="7707900" cy="4211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US" sz="2000">
                <a:latin typeface="Tenor Sans"/>
                <a:ea typeface="Tenor Sans"/>
                <a:cs typeface="Tenor Sans"/>
                <a:sym typeface="Tenor Sans"/>
              </a:rPr>
              <a:t>We look forward to celebrating our Grade 6 students at their Recognition Ceremony on</a:t>
            </a:r>
            <a:r>
              <a:rPr lang="en-US" sz="2000" b="1">
                <a:latin typeface="Tenor Sans"/>
                <a:ea typeface="Tenor Sans"/>
                <a:cs typeface="Tenor Sans"/>
                <a:sym typeface="Tenor Sans"/>
              </a:rPr>
              <a:t> Wednesday, June 24th at 1:00 PM </a:t>
            </a:r>
            <a:endParaRPr sz="2000" b="1">
              <a:latin typeface="Tenor Sans"/>
              <a:ea typeface="Tenor Sans"/>
              <a:cs typeface="Tenor Sans"/>
              <a:sym typeface="Tenor Sans"/>
            </a:endParaRPr>
          </a:p>
          <a:p>
            <a:pPr marL="0" lvl="0" indent="0" algn="l" rtl="0">
              <a:lnSpc>
                <a:spcPct val="115000"/>
              </a:lnSpc>
              <a:spcBef>
                <a:spcPts val="1200"/>
              </a:spcBef>
              <a:spcAft>
                <a:spcPts val="0"/>
              </a:spcAft>
              <a:buNone/>
            </a:pPr>
            <a:r>
              <a:rPr lang="en-US" sz="2000">
                <a:latin typeface="Tenor Sans"/>
                <a:ea typeface="Tenor Sans"/>
                <a:cs typeface="Tenor Sans"/>
                <a:sym typeface="Tenor Sans"/>
              </a:rPr>
              <a:t>Families are warmly welcomed to join us as we recognize this important milestone and celebrate our students’ achievements together.</a:t>
            </a:r>
            <a:endParaRPr sz="2000">
              <a:latin typeface="Tenor Sans"/>
              <a:ea typeface="Tenor Sans"/>
              <a:cs typeface="Tenor Sans"/>
              <a:sym typeface="Tenor Sans"/>
            </a:endParaRPr>
          </a:p>
          <a:p>
            <a:pPr marL="0" lvl="0" indent="0" algn="ctr" rtl="0">
              <a:lnSpc>
                <a:spcPct val="115000"/>
              </a:lnSpc>
              <a:spcBef>
                <a:spcPts val="1200"/>
              </a:spcBef>
              <a:spcAft>
                <a:spcPts val="0"/>
              </a:spcAft>
              <a:buNone/>
            </a:pPr>
            <a:r>
              <a:rPr lang="en-US" sz="2400" b="1" u="sng">
                <a:solidFill>
                  <a:schemeClr val="hlink"/>
                </a:solidFill>
                <a:highlight>
                  <a:schemeClr val="lt2"/>
                </a:highlight>
                <a:latin typeface="Tenor Sans"/>
                <a:ea typeface="Tenor Sans"/>
                <a:cs typeface="Tenor Sans"/>
                <a:sym typeface="Tenor Sans"/>
                <a:hlinkClick r:id="rId3"/>
              </a:rPr>
              <a:t>PLEASE RSVP HERE</a:t>
            </a:r>
            <a:endParaRPr sz="2400" b="1" u="sng">
              <a:highlight>
                <a:schemeClr val="lt2"/>
              </a:highlight>
              <a:latin typeface="Tenor Sans"/>
              <a:ea typeface="Tenor Sans"/>
              <a:cs typeface="Tenor Sans"/>
              <a:sym typeface="Tenor Sans"/>
            </a:endParaRPr>
          </a:p>
          <a:p>
            <a:pPr marL="0" lvl="0" indent="0" algn="l" rtl="0">
              <a:lnSpc>
                <a:spcPct val="115000"/>
              </a:lnSpc>
              <a:spcBef>
                <a:spcPts val="1200"/>
              </a:spcBef>
              <a:spcAft>
                <a:spcPts val="1200"/>
              </a:spcAft>
              <a:buNone/>
            </a:pPr>
            <a:r>
              <a:rPr lang="en-US" sz="2000">
                <a:latin typeface="Tenor Sans"/>
                <a:ea typeface="Tenor Sans"/>
                <a:cs typeface="Tenor Sans"/>
                <a:sym typeface="Tenor Sans"/>
              </a:rPr>
              <a:t>Following the ceremony, Grade 6 students will enjoy cupcakes, while coffee and refreshments will be available for family members. We hope you can join us for this special afternoon!</a:t>
            </a:r>
            <a:endParaRPr sz="2000">
              <a:latin typeface="Tenor Sans"/>
              <a:ea typeface="Tenor Sans"/>
              <a:cs typeface="Tenor Sans"/>
              <a:sym typeface="Tenor Sans"/>
            </a:endParaRPr>
          </a:p>
        </p:txBody>
      </p:sp>
      <p:pic>
        <p:nvPicPr>
          <p:cNvPr id="581" name="Google Shape;581;p22"/>
          <p:cNvPicPr preferRelativeResize="0"/>
          <p:nvPr/>
        </p:nvPicPr>
        <p:blipFill>
          <a:blip r:embed="rId4">
            <a:alphaModFix/>
          </a:blip>
          <a:stretch>
            <a:fillRect/>
          </a:stretch>
        </p:blipFill>
        <p:spPr>
          <a:xfrm>
            <a:off x="2170650" y="344225"/>
            <a:ext cx="4025600" cy="3125750"/>
          </a:xfrm>
          <a:prstGeom prst="rect">
            <a:avLst/>
          </a:prstGeom>
          <a:noFill/>
          <a:ln>
            <a:noFill/>
          </a:ln>
        </p:spPr>
      </p:pic>
      <p:pic>
        <p:nvPicPr>
          <p:cNvPr id="582" name="Google Shape;582;p22" title="728265a8-562c-11f1-91b5-0242ac120003.png"/>
          <p:cNvPicPr preferRelativeResize="0"/>
          <p:nvPr/>
        </p:nvPicPr>
        <p:blipFill>
          <a:blip r:embed="rId5">
            <a:alphaModFix/>
          </a:blip>
          <a:stretch>
            <a:fillRect/>
          </a:stretch>
        </p:blipFill>
        <p:spPr>
          <a:xfrm>
            <a:off x="10421225" y="-77625"/>
            <a:ext cx="5643574" cy="4514850"/>
          </a:xfrm>
          <a:prstGeom prst="rect">
            <a:avLst/>
          </a:prstGeom>
          <a:noFill/>
          <a:ln>
            <a:noFill/>
          </a:ln>
        </p:spPr>
      </p:pic>
      <p:grpSp>
        <p:nvGrpSpPr>
          <p:cNvPr id="583" name="Google Shape;583;p22"/>
          <p:cNvGrpSpPr/>
          <p:nvPr/>
        </p:nvGrpSpPr>
        <p:grpSpPr>
          <a:xfrm rot="1457960">
            <a:off x="13396006" y="-989986"/>
            <a:ext cx="753673" cy="1334261"/>
            <a:chOff x="14092929" y="38979"/>
            <a:chExt cx="753680" cy="1334273"/>
          </a:xfrm>
        </p:grpSpPr>
        <p:grpSp>
          <p:nvGrpSpPr>
            <p:cNvPr id="584" name="Google Shape;584;p22"/>
            <p:cNvGrpSpPr/>
            <p:nvPr/>
          </p:nvGrpSpPr>
          <p:grpSpPr>
            <a:xfrm>
              <a:off x="14092929" y="38979"/>
              <a:ext cx="753680" cy="1334273"/>
              <a:chOff x="14092929" y="38979"/>
              <a:chExt cx="753680" cy="1334273"/>
            </a:xfrm>
          </p:grpSpPr>
          <p:sp>
            <p:nvSpPr>
              <p:cNvPr id="585" name="Google Shape;585;p22"/>
              <p:cNvSpPr/>
              <p:nvPr/>
            </p:nvSpPr>
            <p:spPr>
              <a:xfrm>
                <a:off x="14162293" y="755119"/>
                <a:ext cx="283330" cy="618133"/>
              </a:xfrm>
              <a:custGeom>
                <a:avLst/>
                <a:gdLst/>
                <a:ahLst/>
                <a:cxnLst/>
                <a:rect l="l" t="t" r="r" b="b"/>
                <a:pathLst>
                  <a:path w="283330" h="618133" extrusionOk="0">
                    <a:moveTo>
                      <a:pt x="260282" y="165200"/>
                    </a:moveTo>
                    <a:cubicBezTo>
                      <a:pt x="186570" y="319028"/>
                      <a:pt x="111710" y="458591"/>
                      <a:pt x="22847" y="611960"/>
                    </a:cubicBezTo>
                    <a:cubicBezTo>
                      <a:pt x="16270" y="623315"/>
                      <a:pt x="-2826" y="617994"/>
                      <a:pt x="354" y="604232"/>
                    </a:cubicBezTo>
                    <a:cubicBezTo>
                      <a:pt x="84626" y="239847"/>
                      <a:pt x="136914" y="-4285"/>
                      <a:pt x="159436" y="57"/>
                    </a:cubicBezTo>
                    <a:cubicBezTo>
                      <a:pt x="208514" y="9536"/>
                      <a:pt x="270340" y="26630"/>
                      <a:pt x="282001" y="83612"/>
                    </a:cubicBezTo>
                    <a:cubicBezTo>
                      <a:pt x="287995" y="112936"/>
                      <a:pt x="272473" y="139673"/>
                      <a:pt x="260282" y="165200"/>
                    </a:cubicBezTo>
                    <a:close/>
                  </a:path>
                </a:pathLst>
              </a:custGeom>
              <a:solidFill>
                <a:srgbClr val="84A59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6" name="Google Shape;586;p22"/>
              <p:cNvSpPr/>
              <p:nvPr/>
            </p:nvSpPr>
            <p:spPr>
              <a:xfrm>
                <a:off x="14273912" y="754680"/>
                <a:ext cx="170158" cy="248172"/>
              </a:xfrm>
              <a:custGeom>
                <a:avLst/>
                <a:gdLst/>
                <a:ahLst/>
                <a:cxnLst/>
                <a:rect l="l" t="t" r="r" b="b"/>
                <a:pathLst>
                  <a:path w="170158" h="248172" extrusionOk="0">
                    <a:moveTo>
                      <a:pt x="108343" y="248172"/>
                    </a:moveTo>
                    <a:cubicBezTo>
                      <a:pt x="12002" y="148320"/>
                      <a:pt x="17169" y="153919"/>
                      <a:pt x="0" y="135365"/>
                    </a:cubicBezTo>
                    <a:cubicBezTo>
                      <a:pt x="35252" y="-688"/>
                      <a:pt x="35162" y="-1943"/>
                      <a:pt x="47817" y="496"/>
                    </a:cubicBezTo>
                    <a:cubicBezTo>
                      <a:pt x="234704" y="36591"/>
                      <a:pt x="166946" y="130415"/>
                      <a:pt x="108343" y="248172"/>
                    </a:cubicBezTo>
                    <a:close/>
                  </a:path>
                </a:pathLst>
              </a:custGeom>
              <a:solidFill>
                <a:srgbClr val="84A59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7" name="Google Shape;587;p22"/>
              <p:cNvSpPr/>
              <p:nvPr/>
            </p:nvSpPr>
            <p:spPr>
              <a:xfrm>
                <a:off x="14092929" y="38979"/>
                <a:ext cx="753680" cy="889688"/>
              </a:xfrm>
              <a:custGeom>
                <a:avLst/>
                <a:gdLst/>
                <a:ahLst/>
                <a:cxnLst/>
                <a:rect l="l" t="t" r="r" b="b"/>
                <a:pathLst>
                  <a:path w="753680" h="889688" extrusionOk="0">
                    <a:moveTo>
                      <a:pt x="467508" y="2404"/>
                    </a:moveTo>
                    <a:cubicBezTo>
                      <a:pt x="244515" y="-17915"/>
                      <a:pt x="415946" y="87338"/>
                      <a:pt x="236816" y="442191"/>
                    </a:cubicBezTo>
                    <a:cubicBezTo>
                      <a:pt x="153115" y="442191"/>
                      <a:pt x="48332" y="503306"/>
                      <a:pt x="7361" y="557523"/>
                    </a:cubicBezTo>
                    <a:cubicBezTo>
                      <a:pt x="-30733" y="607932"/>
                      <a:pt x="82811" y="791487"/>
                      <a:pt x="260562" y="859503"/>
                    </a:cubicBezTo>
                    <a:cubicBezTo>
                      <a:pt x="434634" y="926913"/>
                      <a:pt x="645100" y="869273"/>
                      <a:pt x="650666" y="805158"/>
                    </a:cubicBezTo>
                    <a:cubicBezTo>
                      <a:pt x="656577" y="737070"/>
                      <a:pt x="619442" y="621581"/>
                      <a:pt x="557541" y="565651"/>
                    </a:cubicBezTo>
                    <a:cubicBezTo>
                      <a:pt x="663391" y="177399"/>
                      <a:pt x="861030" y="219853"/>
                      <a:pt x="680690" y="84467"/>
                    </a:cubicBezTo>
                    <a:cubicBezTo>
                      <a:pt x="642732" y="55969"/>
                      <a:pt x="560524" y="10876"/>
                      <a:pt x="467508" y="2404"/>
                    </a:cubicBezTo>
                    <a:close/>
                  </a:path>
                </a:pathLst>
              </a:custGeom>
              <a:solidFill>
                <a:srgbClr val="BDDE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8" name="Google Shape;588;p22"/>
              <p:cNvSpPr/>
              <p:nvPr/>
            </p:nvSpPr>
            <p:spPr>
              <a:xfrm>
                <a:off x="14326765" y="509206"/>
                <a:ext cx="313867" cy="134562"/>
              </a:xfrm>
              <a:custGeom>
                <a:avLst/>
                <a:gdLst/>
                <a:ahLst/>
                <a:cxnLst/>
                <a:rect l="l" t="t" r="r" b="b"/>
                <a:pathLst>
                  <a:path w="313867" h="134562" extrusionOk="0">
                    <a:moveTo>
                      <a:pt x="307747" y="116220"/>
                    </a:moveTo>
                    <a:cubicBezTo>
                      <a:pt x="184363" y="108925"/>
                      <a:pt x="140321" y="108017"/>
                      <a:pt x="14385" y="1961"/>
                    </a:cubicBezTo>
                    <a:cubicBezTo>
                      <a:pt x="7755" y="-3624"/>
                      <a:pt x="-4175" y="3669"/>
                      <a:pt x="1477" y="11931"/>
                    </a:cubicBezTo>
                    <a:cubicBezTo>
                      <a:pt x="61243" y="99291"/>
                      <a:pt x="218247" y="153353"/>
                      <a:pt x="309410" y="128501"/>
                    </a:cubicBezTo>
                    <a:cubicBezTo>
                      <a:pt x="316411" y="126593"/>
                      <a:pt x="314641" y="116629"/>
                      <a:pt x="307747" y="116220"/>
                    </a:cubicBezTo>
                    <a:close/>
                  </a:path>
                </a:pathLst>
              </a:custGeom>
              <a:solidFill>
                <a:srgbClr val="5787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89" name="Google Shape;589;p22"/>
            <p:cNvSpPr/>
            <p:nvPr/>
          </p:nvSpPr>
          <p:spPr>
            <a:xfrm>
              <a:off x="14456467" y="61090"/>
              <a:ext cx="356123" cy="184585"/>
            </a:xfrm>
            <a:custGeom>
              <a:avLst/>
              <a:gdLst/>
              <a:ahLst/>
              <a:cxnLst/>
              <a:rect l="l" t="t" r="r" b="b"/>
              <a:pathLst>
                <a:path w="356123" h="184585" extrusionOk="0">
                  <a:moveTo>
                    <a:pt x="345004" y="119623"/>
                  </a:moveTo>
                  <a:cubicBezTo>
                    <a:pt x="341584" y="114887"/>
                    <a:pt x="331962" y="117579"/>
                    <a:pt x="334639" y="123997"/>
                  </a:cubicBezTo>
                  <a:cubicBezTo>
                    <a:pt x="388641" y="253531"/>
                    <a:pt x="-75897" y="61550"/>
                    <a:pt x="25746" y="12849"/>
                  </a:cubicBezTo>
                  <a:cubicBezTo>
                    <a:pt x="32661" y="9535"/>
                    <a:pt x="27790" y="-2217"/>
                    <a:pt x="20488" y="369"/>
                  </a:cubicBezTo>
                  <a:cubicBezTo>
                    <a:pt x="-19840" y="14643"/>
                    <a:pt x="8270" y="62869"/>
                    <a:pt x="29177" y="81095"/>
                  </a:cubicBezTo>
                  <a:cubicBezTo>
                    <a:pt x="63800" y="111281"/>
                    <a:pt x="110881" y="129924"/>
                    <a:pt x="153003" y="146938"/>
                  </a:cubicBezTo>
                  <a:cubicBezTo>
                    <a:pt x="346108" y="224935"/>
                    <a:pt x="377473" y="164591"/>
                    <a:pt x="345004" y="119623"/>
                  </a:cubicBezTo>
                  <a:close/>
                </a:path>
              </a:pathLst>
            </a:custGeom>
            <a:solidFill>
              <a:srgbClr val="5787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590" name="Google Shape;590;p22"/>
          <p:cNvGrpSpPr/>
          <p:nvPr/>
        </p:nvGrpSpPr>
        <p:grpSpPr>
          <a:xfrm>
            <a:off x="15716346" y="-587168"/>
            <a:ext cx="1168329" cy="1229272"/>
            <a:chOff x="16408446" y="240107"/>
            <a:chExt cx="1168329" cy="1229272"/>
          </a:xfrm>
        </p:grpSpPr>
        <p:sp>
          <p:nvSpPr>
            <p:cNvPr id="591" name="Google Shape;591;p22"/>
            <p:cNvSpPr/>
            <p:nvPr/>
          </p:nvSpPr>
          <p:spPr>
            <a:xfrm>
              <a:off x="16408446" y="240107"/>
              <a:ext cx="1168329" cy="1229272"/>
            </a:xfrm>
            <a:custGeom>
              <a:avLst/>
              <a:gdLst/>
              <a:ahLst/>
              <a:cxnLst/>
              <a:rect l="l" t="t" r="r" b="b"/>
              <a:pathLst>
                <a:path w="1168329" h="1229272" extrusionOk="0">
                  <a:moveTo>
                    <a:pt x="1101921" y="835385"/>
                  </a:moveTo>
                  <a:cubicBezTo>
                    <a:pt x="1019850" y="888098"/>
                    <a:pt x="883418" y="857844"/>
                    <a:pt x="799231" y="808540"/>
                  </a:cubicBezTo>
                  <a:cubicBezTo>
                    <a:pt x="1019087" y="1111221"/>
                    <a:pt x="692819" y="1331042"/>
                    <a:pt x="601793" y="1029280"/>
                  </a:cubicBezTo>
                  <a:cubicBezTo>
                    <a:pt x="576106" y="945466"/>
                    <a:pt x="603196" y="958641"/>
                    <a:pt x="554391" y="1067314"/>
                  </a:cubicBezTo>
                  <a:cubicBezTo>
                    <a:pt x="462048" y="1271243"/>
                    <a:pt x="290548" y="1260659"/>
                    <a:pt x="258419" y="1156058"/>
                  </a:cubicBezTo>
                  <a:cubicBezTo>
                    <a:pt x="241198" y="1100758"/>
                    <a:pt x="268272" y="1000142"/>
                    <a:pt x="287529" y="946501"/>
                  </a:cubicBezTo>
                  <a:cubicBezTo>
                    <a:pt x="305890" y="893158"/>
                    <a:pt x="317133" y="911300"/>
                    <a:pt x="257671" y="931585"/>
                  </a:cubicBezTo>
                  <a:cubicBezTo>
                    <a:pt x="41055" y="1003721"/>
                    <a:pt x="-154027" y="760625"/>
                    <a:pt x="177797" y="613523"/>
                  </a:cubicBezTo>
                  <a:cubicBezTo>
                    <a:pt x="254290" y="579558"/>
                    <a:pt x="244906" y="615891"/>
                    <a:pt x="158017" y="554980"/>
                  </a:cubicBezTo>
                  <a:cubicBezTo>
                    <a:pt x="11086" y="451365"/>
                    <a:pt x="28515" y="274847"/>
                    <a:pt x="148313" y="231328"/>
                  </a:cubicBezTo>
                  <a:cubicBezTo>
                    <a:pt x="254875" y="191330"/>
                    <a:pt x="364257" y="283985"/>
                    <a:pt x="423385" y="390917"/>
                  </a:cubicBezTo>
                  <a:cubicBezTo>
                    <a:pt x="415006" y="323946"/>
                    <a:pt x="407950" y="269130"/>
                    <a:pt x="416293" y="201870"/>
                  </a:cubicBezTo>
                  <a:cubicBezTo>
                    <a:pt x="441278" y="6750"/>
                    <a:pt x="581682" y="-31309"/>
                    <a:pt x="657404" y="21771"/>
                  </a:cubicBezTo>
                  <a:cubicBezTo>
                    <a:pt x="705616" y="55485"/>
                    <a:pt x="717844" y="148630"/>
                    <a:pt x="724213" y="214175"/>
                  </a:cubicBezTo>
                  <a:cubicBezTo>
                    <a:pt x="738786" y="390460"/>
                    <a:pt x="686160" y="350611"/>
                    <a:pt x="792889" y="245496"/>
                  </a:cubicBezTo>
                  <a:cubicBezTo>
                    <a:pt x="955389" y="85743"/>
                    <a:pt x="1080558" y="203632"/>
                    <a:pt x="1075053" y="316342"/>
                  </a:cubicBezTo>
                  <a:cubicBezTo>
                    <a:pt x="1069875" y="417164"/>
                    <a:pt x="953526" y="520037"/>
                    <a:pt x="869401" y="575490"/>
                  </a:cubicBezTo>
                  <a:cubicBezTo>
                    <a:pt x="1143803" y="531273"/>
                    <a:pt x="1248718" y="740876"/>
                    <a:pt x="1101921" y="835385"/>
                  </a:cubicBezTo>
                  <a:close/>
                </a:path>
              </a:pathLst>
            </a:custGeom>
            <a:solidFill>
              <a:srgbClr val="84A59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2" name="Google Shape;592;p22"/>
            <p:cNvSpPr/>
            <p:nvPr/>
          </p:nvSpPr>
          <p:spPr>
            <a:xfrm>
              <a:off x="16815687" y="714917"/>
              <a:ext cx="311263" cy="343802"/>
            </a:xfrm>
            <a:custGeom>
              <a:avLst/>
              <a:gdLst/>
              <a:ahLst/>
              <a:cxnLst/>
              <a:rect l="l" t="t" r="r" b="b"/>
              <a:pathLst>
                <a:path w="311263" h="343802" extrusionOk="0">
                  <a:moveTo>
                    <a:pt x="306173" y="130597"/>
                  </a:moveTo>
                  <a:cubicBezTo>
                    <a:pt x="274334" y="-156"/>
                    <a:pt x="94056" y="-55952"/>
                    <a:pt x="25845" y="73448"/>
                  </a:cubicBezTo>
                  <a:cubicBezTo>
                    <a:pt x="-47585" y="212744"/>
                    <a:pt x="44698" y="366337"/>
                    <a:pt x="186328" y="341048"/>
                  </a:cubicBezTo>
                  <a:cubicBezTo>
                    <a:pt x="281227" y="324104"/>
                    <a:pt x="327404" y="217787"/>
                    <a:pt x="306173" y="130597"/>
                  </a:cubicBezTo>
                  <a:close/>
                </a:path>
              </a:pathLst>
            </a:custGeom>
            <a:solidFill>
              <a:srgbClr val="BDDE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93" name="Google Shape;593;p22"/>
            <p:cNvGrpSpPr/>
            <p:nvPr/>
          </p:nvGrpSpPr>
          <p:grpSpPr>
            <a:xfrm>
              <a:off x="16690120" y="621318"/>
              <a:ext cx="541375" cy="541316"/>
              <a:chOff x="16690120" y="621318"/>
              <a:chExt cx="541375" cy="541316"/>
            </a:xfrm>
          </p:grpSpPr>
          <p:sp>
            <p:nvSpPr>
              <p:cNvPr id="594" name="Google Shape;594;p22"/>
              <p:cNvSpPr/>
              <p:nvPr/>
            </p:nvSpPr>
            <p:spPr>
              <a:xfrm>
                <a:off x="17085535" y="621318"/>
                <a:ext cx="34093" cy="71141"/>
              </a:xfrm>
              <a:custGeom>
                <a:avLst/>
                <a:gdLst/>
                <a:ahLst/>
                <a:cxnLst/>
                <a:rect l="l" t="t" r="r" b="b"/>
                <a:pathLst>
                  <a:path w="34093" h="71141" extrusionOk="0">
                    <a:moveTo>
                      <a:pt x="29048" y="346"/>
                    </a:moveTo>
                    <a:cubicBezTo>
                      <a:pt x="20718" y="-1940"/>
                      <a:pt x="20071" y="6932"/>
                      <a:pt x="10205" y="32177"/>
                    </a:cubicBezTo>
                    <a:cubicBezTo>
                      <a:pt x="2852" y="50980"/>
                      <a:pt x="1184" y="53404"/>
                      <a:pt x="199" y="59191"/>
                    </a:cubicBezTo>
                    <a:cubicBezTo>
                      <a:pt x="-1863" y="71336"/>
                      <a:pt x="12642" y="75034"/>
                      <a:pt x="17561" y="66503"/>
                    </a:cubicBezTo>
                    <a:cubicBezTo>
                      <a:pt x="23059" y="56974"/>
                      <a:pt x="31499" y="19535"/>
                      <a:pt x="33904" y="8892"/>
                    </a:cubicBezTo>
                    <a:cubicBezTo>
                      <a:pt x="34733" y="5236"/>
                      <a:pt x="32789" y="1371"/>
                      <a:pt x="29048" y="346"/>
                    </a:cubicBezTo>
                    <a:close/>
                  </a:path>
                </a:pathLst>
              </a:custGeom>
              <a:solidFill>
                <a:srgbClr val="CFEA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5" name="Google Shape;595;p22"/>
              <p:cNvSpPr/>
              <p:nvPr/>
            </p:nvSpPr>
            <p:spPr>
              <a:xfrm>
                <a:off x="17179282" y="813732"/>
                <a:ext cx="52213" cy="25073"/>
              </a:xfrm>
              <a:custGeom>
                <a:avLst/>
                <a:gdLst/>
                <a:ahLst/>
                <a:cxnLst/>
                <a:rect l="l" t="t" r="r" b="b"/>
                <a:pathLst>
                  <a:path w="52213" h="25073" extrusionOk="0">
                    <a:moveTo>
                      <a:pt x="47048" y="3039"/>
                    </a:moveTo>
                    <a:cubicBezTo>
                      <a:pt x="-3691" y="-11931"/>
                      <a:pt x="-12983" y="33805"/>
                      <a:pt x="17200" y="23563"/>
                    </a:cubicBezTo>
                    <a:cubicBezTo>
                      <a:pt x="24179" y="21193"/>
                      <a:pt x="33676" y="17648"/>
                      <a:pt x="45153" y="17019"/>
                    </a:cubicBezTo>
                    <a:cubicBezTo>
                      <a:pt x="53636" y="16554"/>
                      <a:pt x="54729" y="5304"/>
                      <a:pt x="47048" y="3039"/>
                    </a:cubicBezTo>
                    <a:close/>
                  </a:path>
                </a:pathLst>
              </a:custGeom>
              <a:solidFill>
                <a:srgbClr val="CFEA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6" name="Google Shape;596;p22"/>
              <p:cNvSpPr/>
              <p:nvPr/>
            </p:nvSpPr>
            <p:spPr>
              <a:xfrm>
                <a:off x="17137612" y="1011783"/>
                <a:ext cx="48596" cy="34332"/>
              </a:xfrm>
              <a:custGeom>
                <a:avLst/>
                <a:gdLst/>
                <a:ahLst/>
                <a:cxnLst/>
                <a:rect l="l" t="t" r="r" b="b"/>
                <a:pathLst>
                  <a:path w="48596" h="34332" extrusionOk="0">
                    <a:moveTo>
                      <a:pt x="47280" y="23144"/>
                    </a:moveTo>
                    <a:cubicBezTo>
                      <a:pt x="17496" y="-20542"/>
                      <a:pt x="-18682" y="8981"/>
                      <a:pt x="11169" y="20147"/>
                    </a:cubicBezTo>
                    <a:cubicBezTo>
                      <a:pt x="18074" y="22729"/>
                      <a:pt x="27669" y="25991"/>
                      <a:pt x="36951" y="32767"/>
                    </a:cubicBezTo>
                    <a:cubicBezTo>
                      <a:pt x="43812" y="37770"/>
                      <a:pt x="51791" y="29755"/>
                      <a:pt x="47280" y="23144"/>
                    </a:cubicBezTo>
                    <a:close/>
                  </a:path>
                </a:pathLst>
              </a:custGeom>
              <a:solidFill>
                <a:srgbClr val="CFEA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7" name="Google Shape;597;p22"/>
              <p:cNvSpPr/>
              <p:nvPr/>
            </p:nvSpPr>
            <p:spPr>
              <a:xfrm>
                <a:off x="17007908" y="1102709"/>
                <a:ext cx="24808" cy="59925"/>
              </a:xfrm>
              <a:custGeom>
                <a:avLst/>
                <a:gdLst/>
                <a:ahLst/>
                <a:cxnLst/>
                <a:rect l="l" t="t" r="r" b="b"/>
                <a:pathLst>
                  <a:path w="24808" h="59925" extrusionOk="0">
                    <a:moveTo>
                      <a:pt x="24029" y="36511"/>
                    </a:moveTo>
                    <a:cubicBezTo>
                      <a:pt x="23911" y="36004"/>
                      <a:pt x="20096" y="19259"/>
                      <a:pt x="18590" y="9658"/>
                    </a:cubicBezTo>
                    <a:cubicBezTo>
                      <a:pt x="16595" y="-4638"/>
                      <a:pt x="3510" y="-559"/>
                      <a:pt x="2393" y="5939"/>
                    </a:cubicBezTo>
                    <a:cubicBezTo>
                      <a:pt x="-10126" y="78621"/>
                      <a:pt x="30890" y="66210"/>
                      <a:pt x="24029" y="36511"/>
                    </a:cubicBezTo>
                    <a:close/>
                  </a:path>
                </a:pathLst>
              </a:custGeom>
              <a:solidFill>
                <a:srgbClr val="CFEA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8" name="Google Shape;598;p22"/>
              <p:cNvSpPr/>
              <p:nvPr/>
            </p:nvSpPr>
            <p:spPr>
              <a:xfrm>
                <a:off x="16741537" y="1029032"/>
                <a:ext cx="45655" cy="48729"/>
              </a:xfrm>
              <a:custGeom>
                <a:avLst/>
                <a:gdLst/>
                <a:ahLst/>
                <a:cxnLst/>
                <a:rect l="l" t="t" r="r" b="b"/>
                <a:pathLst>
                  <a:path w="45655" h="48729" extrusionOk="0">
                    <a:moveTo>
                      <a:pt x="33825" y="1215"/>
                    </a:moveTo>
                    <a:cubicBezTo>
                      <a:pt x="-24966" y="45252"/>
                      <a:pt x="8278" y="57193"/>
                      <a:pt x="19992" y="43157"/>
                    </a:cubicBezTo>
                    <a:cubicBezTo>
                      <a:pt x="25310" y="36782"/>
                      <a:pt x="34775" y="23794"/>
                      <a:pt x="43383" y="13591"/>
                    </a:cubicBezTo>
                    <a:cubicBezTo>
                      <a:pt x="50303" y="5384"/>
                      <a:pt x="39765" y="-3238"/>
                      <a:pt x="33825" y="1215"/>
                    </a:cubicBezTo>
                    <a:close/>
                  </a:path>
                </a:pathLst>
              </a:custGeom>
              <a:solidFill>
                <a:srgbClr val="CFEA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9" name="Google Shape;599;p22"/>
              <p:cNvSpPr/>
              <p:nvPr/>
            </p:nvSpPr>
            <p:spPr>
              <a:xfrm>
                <a:off x="16690120" y="814050"/>
                <a:ext cx="65399" cy="25226"/>
              </a:xfrm>
              <a:custGeom>
                <a:avLst/>
                <a:gdLst/>
                <a:ahLst/>
                <a:cxnLst/>
                <a:rect l="l" t="t" r="r" b="b"/>
                <a:pathLst>
                  <a:path w="65399" h="25226" extrusionOk="0">
                    <a:moveTo>
                      <a:pt x="65271" y="17020"/>
                    </a:moveTo>
                    <a:cubicBezTo>
                      <a:pt x="66804" y="5625"/>
                      <a:pt x="54431" y="6335"/>
                      <a:pt x="36279" y="2723"/>
                    </a:cubicBezTo>
                    <a:cubicBezTo>
                      <a:pt x="34616" y="2394"/>
                      <a:pt x="14672" y="-1414"/>
                      <a:pt x="8939" y="570"/>
                    </a:cubicBezTo>
                    <a:cubicBezTo>
                      <a:pt x="-1422" y="4154"/>
                      <a:pt x="-11711" y="25753"/>
                      <a:pt x="33250" y="25089"/>
                    </a:cubicBezTo>
                    <a:cubicBezTo>
                      <a:pt x="52629" y="24806"/>
                      <a:pt x="63846" y="27616"/>
                      <a:pt x="65271" y="17020"/>
                    </a:cubicBezTo>
                    <a:close/>
                  </a:path>
                </a:pathLst>
              </a:custGeom>
              <a:solidFill>
                <a:srgbClr val="CFEA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0" name="Google Shape;600;p22"/>
              <p:cNvSpPr/>
              <p:nvPr/>
            </p:nvSpPr>
            <p:spPr>
              <a:xfrm>
                <a:off x="16848296" y="648100"/>
                <a:ext cx="34093" cy="47354"/>
              </a:xfrm>
              <a:custGeom>
                <a:avLst/>
                <a:gdLst/>
                <a:ahLst/>
                <a:cxnLst/>
                <a:rect l="l" t="t" r="r" b="b"/>
                <a:pathLst>
                  <a:path w="34093" h="47354" extrusionOk="0">
                    <a:moveTo>
                      <a:pt x="30846" y="25608"/>
                    </a:moveTo>
                    <a:cubicBezTo>
                      <a:pt x="23139" y="12081"/>
                      <a:pt x="26097" y="17166"/>
                      <a:pt x="17875" y="4625"/>
                    </a:cubicBezTo>
                    <a:cubicBezTo>
                      <a:pt x="11260" y="-5460"/>
                      <a:pt x="-2861" y="2776"/>
                      <a:pt x="513" y="11936"/>
                    </a:cubicBezTo>
                    <a:cubicBezTo>
                      <a:pt x="5238" y="24777"/>
                      <a:pt x="11048" y="42162"/>
                      <a:pt x="17417" y="45638"/>
                    </a:cubicBezTo>
                    <a:cubicBezTo>
                      <a:pt x="28230" y="51553"/>
                      <a:pt x="39912" y="41530"/>
                      <a:pt x="30846" y="25608"/>
                    </a:cubicBezTo>
                    <a:close/>
                  </a:path>
                </a:pathLst>
              </a:custGeom>
              <a:solidFill>
                <a:srgbClr val="CFEA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601" name="Google Shape;601;p22" title="staff photo 2026.png"/>
          <p:cNvPicPr preferRelativeResize="0"/>
          <p:nvPr/>
        </p:nvPicPr>
        <p:blipFill>
          <a:blip r:embed="rId6">
            <a:alphaModFix/>
          </a:blip>
          <a:stretch>
            <a:fillRect/>
          </a:stretch>
        </p:blipFill>
        <p:spPr>
          <a:xfrm rot="-251365">
            <a:off x="12020281" y="7952936"/>
            <a:ext cx="4341089" cy="3100777"/>
          </a:xfrm>
          <a:prstGeom prst="rect">
            <a:avLst/>
          </a:prstGeom>
          <a:noFill/>
          <a:ln>
            <a:noFill/>
          </a:ln>
        </p:spPr>
      </p:pic>
      <p:grpSp>
        <p:nvGrpSpPr>
          <p:cNvPr id="602" name="Google Shape;602;p22"/>
          <p:cNvGrpSpPr/>
          <p:nvPr/>
        </p:nvGrpSpPr>
        <p:grpSpPr>
          <a:xfrm rot="-812902">
            <a:off x="13587580" y="7280032"/>
            <a:ext cx="590355" cy="1045262"/>
            <a:chOff x="12737149" y="4715165"/>
            <a:chExt cx="753680" cy="1334273"/>
          </a:xfrm>
        </p:grpSpPr>
        <p:grpSp>
          <p:nvGrpSpPr>
            <p:cNvPr id="603" name="Google Shape;603;p22"/>
            <p:cNvGrpSpPr/>
            <p:nvPr/>
          </p:nvGrpSpPr>
          <p:grpSpPr>
            <a:xfrm>
              <a:off x="12737149" y="4715165"/>
              <a:ext cx="753680" cy="1334273"/>
              <a:chOff x="12737149" y="4715165"/>
              <a:chExt cx="753680" cy="1334273"/>
            </a:xfrm>
          </p:grpSpPr>
          <p:sp>
            <p:nvSpPr>
              <p:cNvPr id="604" name="Google Shape;604;p22"/>
              <p:cNvSpPr/>
              <p:nvPr/>
            </p:nvSpPr>
            <p:spPr>
              <a:xfrm>
                <a:off x="12806513" y="5431305"/>
                <a:ext cx="283330" cy="618133"/>
              </a:xfrm>
              <a:custGeom>
                <a:avLst/>
                <a:gdLst/>
                <a:ahLst/>
                <a:cxnLst/>
                <a:rect l="l" t="t" r="r" b="b"/>
                <a:pathLst>
                  <a:path w="283330" h="618133" extrusionOk="0">
                    <a:moveTo>
                      <a:pt x="260282" y="165200"/>
                    </a:moveTo>
                    <a:cubicBezTo>
                      <a:pt x="186570" y="319028"/>
                      <a:pt x="111710" y="458591"/>
                      <a:pt x="22847" y="611960"/>
                    </a:cubicBezTo>
                    <a:cubicBezTo>
                      <a:pt x="16270" y="623315"/>
                      <a:pt x="-2826" y="617994"/>
                      <a:pt x="354" y="604232"/>
                    </a:cubicBezTo>
                    <a:cubicBezTo>
                      <a:pt x="84626" y="239847"/>
                      <a:pt x="136914" y="-4285"/>
                      <a:pt x="159436" y="57"/>
                    </a:cubicBezTo>
                    <a:cubicBezTo>
                      <a:pt x="208514" y="9536"/>
                      <a:pt x="270340" y="26630"/>
                      <a:pt x="282001" y="83612"/>
                    </a:cubicBezTo>
                    <a:cubicBezTo>
                      <a:pt x="287995" y="112936"/>
                      <a:pt x="272473" y="139673"/>
                      <a:pt x="260282" y="165200"/>
                    </a:cubicBezTo>
                    <a:close/>
                  </a:path>
                </a:pathLst>
              </a:custGeom>
              <a:solidFill>
                <a:srgbClr val="84A59D"/>
              </a:solidFill>
              <a:ln>
                <a:noFill/>
              </a:ln>
            </p:spPr>
            <p:txBody>
              <a:bodyPr spcFirstLastPara="1" wrap="square" lIns="71625" tIns="35800" rIns="71625" bIns="35800" anchor="ctr" anchorCtr="0">
                <a:noAutofit/>
              </a:bodyPr>
              <a:lstStyle/>
              <a:p>
                <a:pPr marL="0" marR="0" lvl="0" indent="0" algn="l" rtl="0">
                  <a:spcBef>
                    <a:spcPts val="0"/>
                  </a:spcBef>
                  <a:spcAft>
                    <a:spcPts val="0"/>
                  </a:spcAft>
                  <a:buNone/>
                </a:pPr>
                <a:endParaRPr sz="1410">
                  <a:solidFill>
                    <a:schemeClr val="dk1"/>
                  </a:solidFill>
                  <a:latin typeface="Calibri"/>
                  <a:ea typeface="Calibri"/>
                  <a:cs typeface="Calibri"/>
                  <a:sym typeface="Calibri"/>
                </a:endParaRPr>
              </a:p>
            </p:txBody>
          </p:sp>
          <p:sp>
            <p:nvSpPr>
              <p:cNvPr id="605" name="Google Shape;605;p22"/>
              <p:cNvSpPr/>
              <p:nvPr/>
            </p:nvSpPr>
            <p:spPr>
              <a:xfrm>
                <a:off x="12918132" y="5430866"/>
                <a:ext cx="170158" cy="248172"/>
              </a:xfrm>
              <a:custGeom>
                <a:avLst/>
                <a:gdLst/>
                <a:ahLst/>
                <a:cxnLst/>
                <a:rect l="l" t="t" r="r" b="b"/>
                <a:pathLst>
                  <a:path w="170158" h="248172" extrusionOk="0">
                    <a:moveTo>
                      <a:pt x="108343" y="248172"/>
                    </a:moveTo>
                    <a:cubicBezTo>
                      <a:pt x="12002" y="148320"/>
                      <a:pt x="17169" y="153919"/>
                      <a:pt x="0" y="135365"/>
                    </a:cubicBezTo>
                    <a:cubicBezTo>
                      <a:pt x="35252" y="-688"/>
                      <a:pt x="35162" y="-1943"/>
                      <a:pt x="47817" y="496"/>
                    </a:cubicBezTo>
                    <a:cubicBezTo>
                      <a:pt x="234704" y="36591"/>
                      <a:pt x="166946" y="130415"/>
                      <a:pt x="108343" y="248172"/>
                    </a:cubicBezTo>
                    <a:close/>
                  </a:path>
                </a:pathLst>
              </a:custGeom>
              <a:solidFill>
                <a:srgbClr val="84A59D"/>
              </a:solidFill>
              <a:ln>
                <a:noFill/>
              </a:ln>
            </p:spPr>
            <p:txBody>
              <a:bodyPr spcFirstLastPara="1" wrap="square" lIns="71625" tIns="35800" rIns="71625" bIns="35800" anchor="ctr" anchorCtr="0">
                <a:noAutofit/>
              </a:bodyPr>
              <a:lstStyle/>
              <a:p>
                <a:pPr marL="0" marR="0" lvl="0" indent="0" algn="l" rtl="0">
                  <a:spcBef>
                    <a:spcPts val="0"/>
                  </a:spcBef>
                  <a:spcAft>
                    <a:spcPts val="0"/>
                  </a:spcAft>
                  <a:buNone/>
                </a:pPr>
                <a:endParaRPr sz="1410">
                  <a:solidFill>
                    <a:schemeClr val="dk1"/>
                  </a:solidFill>
                  <a:latin typeface="Calibri"/>
                  <a:ea typeface="Calibri"/>
                  <a:cs typeface="Calibri"/>
                  <a:sym typeface="Calibri"/>
                </a:endParaRPr>
              </a:p>
            </p:txBody>
          </p:sp>
          <p:sp>
            <p:nvSpPr>
              <p:cNvPr id="606" name="Google Shape;606;p22"/>
              <p:cNvSpPr/>
              <p:nvPr/>
            </p:nvSpPr>
            <p:spPr>
              <a:xfrm>
                <a:off x="12737149" y="4715165"/>
                <a:ext cx="753680" cy="889688"/>
              </a:xfrm>
              <a:custGeom>
                <a:avLst/>
                <a:gdLst/>
                <a:ahLst/>
                <a:cxnLst/>
                <a:rect l="l" t="t" r="r" b="b"/>
                <a:pathLst>
                  <a:path w="753680" h="889688" extrusionOk="0">
                    <a:moveTo>
                      <a:pt x="467508" y="2404"/>
                    </a:moveTo>
                    <a:cubicBezTo>
                      <a:pt x="244515" y="-17915"/>
                      <a:pt x="415946" y="87338"/>
                      <a:pt x="236816" y="442191"/>
                    </a:cubicBezTo>
                    <a:cubicBezTo>
                      <a:pt x="153115" y="442191"/>
                      <a:pt x="48332" y="503306"/>
                      <a:pt x="7361" y="557523"/>
                    </a:cubicBezTo>
                    <a:cubicBezTo>
                      <a:pt x="-30733" y="607932"/>
                      <a:pt x="82811" y="791487"/>
                      <a:pt x="260562" y="859503"/>
                    </a:cubicBezTo>
                    <a:cubicBezTo>
                      <a:pt x="434634" y="926913"/>
                      <a:pt x="645100" y="869273"/>
                      <a:pt x="650666" y="805158"/>
                    </a:cubicBezTo>
                    <a:cubicBezTo>
                      <a:pt x="656577" y="737070"/>
                      <a:pt x="619442" y="621581"/>
                      <a:pt x="557541" y="565651"/>
                    </a:cubicBezTo>
                    <a:cubicBezTo>
                      <a:pt x="663391" y="177399"/>
                      <a:pt x="861030" y="219853"/>
                      <a:pt x="680690" y="84467"/>
                    </a:cubicBezTo>
                    <a:cubicBezTo>
                      <a:pt x="642732" y="55969"/>
                      <a:pt x="560524" y="10876"/>
                      <a:pt x="467508" y="2404"/>
                    </a:cubicBezTo>
                    <a:close/>
                  </a:path>
                </a:pathLst>
              </a:custGeom>
              <a:solidFill>
                <a:srgbClr val="BDDEAD"/>
              </a:solidFill>
              <a:ln>
                <a:noFill/>
              </a:ln>
            </p:spPr>
            <p:txBody>
              <a:bodyPr spcFirstLastPara="1" wrap="square" lIns="71625" tIns="35800" rIns="71625" bIns="35800" anchor="ctr" anchorCtr="0">
                <a:noAutofit/>
              </a:bodyPr>
              <a:lstStyle/>
              <a:p>
                <a:pPr marL="0" marR="0" lvl="0" indent="0" algn="l" rtl="0">
                  <a:spcBef>
                    <a:spcPts val="0"/>
                  </a:spcBef>
                  <a:spcAft>
                    <a:spcPts val="0"/>
                  </a:spcAft>
                  <a:buNone/>
                </a:pPr>
                <a:endParaRPr sz="1410">
                  <a:solidFill>
                    <a:schemeClr val="dk1"/>
                  </a:solidFill>
                  <a:latin typeface="Calibri"/>
                  <a:ea typeface="Calibri"/>
                  <a:cs typeface="Calibri"/>
                  <a:sym typeface="Calibri"/>
                </a:endParaRPr>
              </a:p>
            </p:txBody>
          </p:sp>
          <p:sp>
            <p:nvSpPr>
              <p:cNvPr id="607" name="Google Shape;607;p22"/>
              <p:cNvSpPr/>
              <p:nvPr/>
            </p:nvSpPr>
            <p:spPr>
              <a:xfrm>
                <a:off x="12970985" y="5185392"/>
                <a:ext cx="313867" cy="134562"/>
              </a:xfrm>
              <a:custGeom>
                <a:avLst/>
                <a:gdLst/>
                <a:ahLst/>
                <a:cxnLst/>
                <a:rect l="l" t="t" r="r" b="b"/>
                <a:pathLst>
                  <a:path w="313867" h="134562" extrusionOk="0">
                    <a:moveTo>
                      <a:pt x="307747" y="116220"/>
                    </a:moveTo>
                    <a:cubicBezTo>
                      <a:pt x="184363" y="108925"/>
                      <a:pt x="140321" y="108017"/>
                      <a:pt x="14385" y="1961"/>
                    </a:cubicBezTo>
                    <a:cubicBezTo>
                      <a:pt x="7755" y="-3624"/>
                      <a:pt x="-4175" y="3669"/>
                      <a:pt x="1477" y="11931"/>
                    </a:cubicBezTo>
                    <a:cubicBezTo>
                      <a:pt x="61243" y="99291"/>
                      <a:pt x="218247" y="153353"/>
                      <a:pt x="309410" y="128501"/>
                    </a:cubicBezTo>
                    <a:cubicBezTo>
                      <a:pt x="316411" y="126593"/>
                      <a:pt x="314641" y="116629"/>
                      <a:pt x="307747" y="116220"/>
                    </a:cubicBezTo>
                    <a:close/>
                  </a:path>
                </a:pathLst>
              </a:custGeom>
              <a:solidFill>
                <a:srgbClr val="578746"/>
              </a:solidFill>
              <a:ln>
                <a:noFill/>
              </a:ln>
            </p:spPr>
            <p:txBody>
              <a:bodyPr spcFirstLastPara="1" wrap="square" lIns="71625" tIns="35800" rIns="71625" bIns="35800" anchor="ctr" anchorCtr="0">
                <a:noAutofit/>
              </a:bodyPr>
              <a:lstStyle/>
              <a:p>
                <a:pPr marL="0" marR="0" lvl="0" indent="0" algn="l" rtl="0">
                  <a:spcBef>
                    <a:spcPts val="0"/>
                  </a:spcBef>
                  <a:spcAft>
                    <a:spcPts val="0"/>
                  </a:spcAft>
                  <a:buNone/>
                </a:pPr>
                <a:endParaRPr sz="1410">
                  <a:solidFill>
                    <a:schemeClr val="dk1"/>
                  </a:solidFill>
                  <a:latin typeface="Calibri"/>
                  <a:ea typeface="Calibri"/>
                  <a:cs typeface="Calibri"/>
                  <a:sym typeface="Calibri"/>
                </a:endParaRPr>
              </a:p>
            </p:txBody>
          </p:sp>
        </p:grpSp>
        <p:sp>
          <p:nvSpPr>
            <p:cNvPr id="608" name="Google Shape;608;p22"/>
            <p:cNvSpPr/>
            <p:nvPr/>
          </p:nvSpPr>
          <p:spPr>
            <a:xfrm>
              <a:off x="13100687" y="4737276"/>
              <a:ext cx="356123" cy="184585"/>
            </a:xfrm>
            <a:custGeom>
              <a:avLst/>
              <a:gdLst/>
              <a:ahLst/>
              <a:cxnLst/>
              <a:rect l="l" t="t" r="r" b="b"/>
              <a:pathLst>
                <a:path w="356123" h="184585" extrusionOk="0">
                  <a:moveTo>
                    <a:pt x="345004" y="119623"/>
                  </a:moveTo>
                  <a:cubicBezTo>
                    <a:pt x="341584" y="114887"/>
                    <a:pt x="331962" y="117579"/>
                    <a:pt x="334639" y="123997"/>
                  </a:cubicBezTo>
                  <a:cubicBezTo>
                    <a:pt x="388641" y="253531"/>
                    <a:pt x="-75897" y="61550"/>
                    <a:pt x="25746" y="12849"/>
                  </a:cubicBezTo>
                  <a:cubicBezTo>
                    <a:pt x="32661" y="9535"/>
                    <a:pt x="27790" y="-2217"/>
                    <a:pt x="20488" y="369"/>
                  </a:cubicBezTo>
                  <a:cubicBezTo>
                    <a:pt x="-19840" y="14643"/>
                    <a:pt x="8270" y="62869"/>
                    <a:pt x="29177" y="81095"/>
                  </a:cubicBezTo>
                  <a:cubicBezTo>
                    <a:pt x="63800" y="111281"/>
                    <a:pt x="110881" y="129924"/>
                    <a:pt x="153003" y="146938"/>
                  </a:cubicBezTo>
                  <a:cubicBezTo>
                    <a:pt x="346108" y="224935"/>
                    <a:pt x="377473" y="164591"/>
                    <a:pt x="345004" y="119623"/>
                  </a:cubicBezTo>
                  <a:close/>
                </a:path>
              </a:pathLst>
            </a:custGeom>
            <a:solidFill>
              <a:srgbClr val="578746"/>
            </a:solidFill>
            <a:ln>
              <a:noFill/>
            </a:ln>
          </p:spPr>
          <p:txBody>
            <a:bodyPr spcFirstLastPara="1" wrap="square" lIns="71625" tIns="35800" rIns="71625" bIns="35800" anchor="ctr" anchorCtr="0">
              <a:noAutofit/>
            </a:bodyPr>
            <a:lstStyle/>
            <a:p>
              <a:pPr marL="0" marR="0" lvl="0" indent="0" algn="l" rtl="0">
                <a:spcBef>
                  <a:spcPts val="0"/>
                </a:spcBef>
                <a:spcAft>
                  <a:spcPts val="0"/>
                </a:spcAft>
                <a:buNone/>
              </a:pPr>
              <a:endParaRPr sz="1410">
                <a:solidFill>
                  <a:schemeClr val="dk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8"/>
                                        </p:tgtEl>
                                        <p:attrNameLst>
                                          <p:attrName>style.visibility</p:attrName>
                                        </p:attrNameLst>
                                      </p:cBhvr>
                                      <p:to>
                                        <p:strVal val="visible"/>
                                      </p:to>
                                    </p:set>
                                    <p:animEffect transition="in" filter="fade">
                                      <p:cBhvr>
                                        <p:cTn id="7" dur="1000"/>
                                        <p:tgtEl>
                                          <p:spTgt spid="558"/>
                                        </p:tgtEl>
                                      </p:cBhvr>
                                    </p:animEffect>
                                  </p:childTnLst>
                                </p:cTn>
                              </p:par>
                              <p:par>
                                <p:cTn id="8" presetID="10" presetClass="entr" presetSubtype="0" fill="hold" nodeType="withEffect">
                                  <p:stCondLst>
                                    <p:cond delay="0"/>
                                  </p:stCondLst>
                                  <p:childTnLst>
                                    <p:set>
                                      <p:cBhvr>
                                        <p:cTn id="9" dur="1" fill="hold">
                                          <p:stCondLst>
                                            <p:cond delay="0"/>
                                          </p:stCondLst>
                                        </p:cTn>
                                        <p:tgtEl>
                                          <p:spTgt spid="570"/>
                                        </p:tgtEl>
                                        <p:attrNameLst>
                                          <p:attrName>style.visibility</p:attrName>
                                        </p:attrNameLst>
                                      </p:cBhvr>
                                      <p:to>
                                        <p:strVal val="visible"/>
                                      </p:to>
                                    </p:set>
                                    <p:animEffect transition="in" filter="fade">
                                      <p:cBhvr>
                                        <p:cTn id="10" dur="1000"/>
                                        <p:tgtEl>
                                          <p:spTgt spid="570"/>
                                        </p:tgtEl>
                                      </p:cBhvr>
                                    </p:animEffect>
                                  </p:childTnLst>
                                </p:cTn>
                              </p:par>
                              <p:par>
                                <p:cTn id="11" presetID="10" presetClass="entr" presetSubtype="0" fill="hold" nodeType="withEffect">
                                  <p:stCondLst>
                                    <p:cond delay="0"/>
                                  </p:stCondLst>
                                  <p:childTnLst>
                                    <p:set>
                                      <p:cBhvr>
                                        <p:cTn id="12" dur="1" fill="hold">
                                          <p:stCondLst>
                                            <p:cond delay="0"/>
                                          </p:stCondLst>
                                        </p:cTn>
                                        <p:tgtEl>
                                          <p:spTgt spid="574"/>
                                        </p:tgtEl>
                                        <p:attrNameLst>
                                          <p:attrName>style.visibility</p:attrName>
                                        </p:attrNameLst>
                                      </p:cBhvr>
                                      <p:to>
                                        <p:strVal val="visible"/>
                                      </p:to>
                                    </p:set>
                                    <p:animEffect transition="in" filter="fade">
                                      <p:cBhvr>
                                        <p:cTn id="13" dur="1000"/>
                                        <p:tgtEl>
                                          <p:spTgt spid="574"/>
                                        </p:tgtEl>
                                      </p:cBhvr>
                                    </p:animEffect>
                                  </p:childTnLst>
                                </p:cTn>
                              </p:par>
                              <p:par>
                                <p:cTn id="14" presetID="10" presetClass="entr" presetSubtype="0" fill="hold" nodeType="withEffect">
                                  <p:stCondLst>
                                    <p:cond delay="0"/>
                                  </p:stCondLst>
                                  <p:childTnLst>
                                    <p:set>
                                      <p:cBhvr>
                                        <p:cTn id="15" dur="1" fill="hold">
                                          <p:stCondLst>
                                            <p:cond delay="0"/>
                                          </p:stCondLst>
                                        </p:cTn>
                                        <p:tgtEl>
                                          <p:spTgt spid="552"/>
                                        </p:tgtEl>
                                        <p:attrNameLst>
                                          <p:attrName>style.visibility</p:attrName>
                                        </p:attrNameLst>
                                      </p:cBhvr>
                                      <p:to>
                                        <p:strVal val="visible"/>
                                      </p:to>
                                    </p:set>
                                    <p:animEffect transition="in" filter="fade">
                                      <p:cBhvr>
                                        <p:cTn id="16" dur="1000"/>
                                        <p:tgtEl>
                                          <p:spTgt spid="55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56"/>
                                        </p:tgtEl>
                                        <p:attrNameLst>
                                          <p:attrName>style.visibility</p:attrName>
                                        </p:attrNameLst>
                                      </p:cBhvr>
                                      <p:to>
                                        <p:strVal val="visible"/>
                                      </p:to>
                                    </p:set>
                                    <p:animEffect transition="in" filter="fade">
                                      <p:cBhvr>
                                        <p:cTn id="21" dur="1000"/>
                                        <p:tgtEl>
                                          <p:spTgt spid="556"/>
                                        </p:tgtEl>
                                      </p:cBhvr>
                                    </p:animEffect>
                                  </p:childTnLst>
                                </p:cTn>
                              </p:par>
                              <p:par>
                                <p:cTn id="22" presetID="10" presetClass="entr" presetSubtype="0" fill="hold" nodeType="withEffect">
                                  <p:stCondLst>
                                    <p:cond delay="0"/>
                                  </p:stCondLst>
                                  <p:childTnLst>
                                    <p:set>
                                      <p:cBhvr>
                                        <p:cTn id="23" dur="1" fill="hold">
                                          <p:stCondLst>
                                            <p:cond delay="0"/>
                                          </p:stCondLst>
                                        </p:cTn>
                                        <p:tgtEl>
                                          <p:spTgt spid="583"/>
                                        </p:tgtEl>
                                        <p:attrNameLst>
                                          <p:attrName>style.visibility</p:attrName>
                                        </p:attrNameLst>
                                      </p:cBhvr>
                                      <p:to>
                                        <p:strVal val="visible"/>
                                      </p:to>
                                    </p:set>
                                    <p:animEffect transition="in" filter="fade">
                                      <p:cBhvr>
                                        <p:cTn id="24" dur="1000"/>
                                        <p:tgtEl>
                                          <p:spTgt spid="583"/>
                                        </p:tgtEl>
                                      </p:cBhvr>
                                    </p:animEffect>
                                  </p:childTnLst>
                                </p:cTn>
                              </p:par>
                              <p:par>
                                <p:cTn id="25" presetID="10" presetClass="entr" presetSubtype="0" fill="hold" nodeType="withEffect">
                                  <p:stCondLst>
                                    <p:cond delay="0"/>
                                  </p:stCondLst>
                                  <p:childTnLst>
                                    <p:set>
                                      <p:cBhvr>
                                        <p:cTn id="26" dur="1" fill="hold">
                                          <p:stCondLst>
                                            <p:cond delay="0"/>
                                          </p:stCondLst>
                                        </p:cTn>
                                        <p:tgtEl>
                                          <p:spTgt spid="590"/>
                                        </p:tgtEl>
                                        <p:attrNameLst>
                                          <p:attrName>style.visibility</p:attrName>
                                        </p:attrNameLst>
                                      </p:cBhvr>
                                      <p:to>
                                        <p:strVal val="visible"/>
                                      </p:to>
                                    </p:set>
                                    <p:animEffect transition="in" filter="fade">
                                      <p:cBhvr>
                                        <p:cTn id="27" dur="1000"/>
                                        <p:tgtEl>
                                          <p:spTgt spid="59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57"/>
                                        </p:tgtEl>
                                        <p:attrNameLst>
                                          <p:attrName>style.visibility</p:attrName>
                                        </p:attrNameLst>
                                      </p:cBhvr>
                                      <p:to>
                                        <p:strVal val="visible"/>
                                      </p:to>
                                    </p:set>
                                    <p:animEffect transition="in" filter="fade">
                                      <p:cBhvr>
                                        <p:cTn id="32" dur="1000"/>
                                        <p:tgtEl>
                                          <p:spTgt spid="557"/>
                                        </p:tgtEl>
                                      </p:cBhvr>
                                    </p:animEffect>
                                  </p:childTnLst>
                                </p:cTn>
                              </p:par>
                              <p:par>
                                <p:cTn id="33" presetID="10" presetClass="entr" presetSubtype="0" fill="hold" nodeType="withEffect">
                                  <p:stCondLst>
                                    <p:cond delay="0"/>
                                  </p:stCondLst>
                                  <p:childTnLst>
                                    <p:set>
                                      <p:cBhvr>
                                        <p:cTn id="34" dur="1" fill="hold">
                                          <p:stCondLst>
                                            <p:cond delay="0"/>
                                          </p:stCondLst>
                                        </p:cTn>
                                        <p:tgtEl>
                                          <p:spTgt spid="602"/>
                                        </p:tgtEl>
                                        <p:attrNameLst>
                                          <p:attrName>style.visibility</p:attrName>
                                        </p:attrNameLst>
                                      </p:cBhvr>
                                      <p:to>
                                        <p:strVal val="visible"/>
                                      </p:to>
                                    </p:set>
                                    <p:animEffect transition="in" filter="fade">
                                      <p:cBhvr>
                                        <p:cTn id="35" dur="1000"/>
                                        <p:tgtEl>
                                          <p:spTgt spid="602"/>
                                        </p:tgtEl>
                                      </p:cBhvr>
                                    </p:animEffect>
                                  </p:childTnLst>
                                </p:cTn>
                              </p:par>
                              <p:par>
                                <p:cTn id="36" presetID="10" presetClass="entr" presetSubtype="0" fill="hold" nodeType="withEffect">
                                  <p:stCondLst>
                                    <p:cond delay="0"/>
                                  </p:stCondLst>
                                  <p:childTnLst>
                                    <p:set>
                                      <p:cBhvr>
                                        <p:cTn id="37" dur="1" fill="hold">
                                          <p:stCondLst>
                                            <p:cond delay="0"/>
                                          </p:stCondLst>
                                        </p:cTn>
                                        <p:tgtEl>
                                          <p:spTgt spid="559"/>
                                        </p:tgtEl>
                                        <p:attrNameLst>
                                          <p:attrName>style.visibility</p:attrName>
                                        </p:attrNameLst>
                                      </p:cBhvr>
                                      <p:to>
                                        <p:strVal val="visible"/>
                                      </p:to>
                                    </p:set>
                                    <p:animEffect transition="in" filter="fade">
                                      <p:cBhvr>
                                        <p:cTn id="38" dur="1000"/>
                                        <p:tgtEl>
                                          <p:spTgt spid="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cxnSp>
        <p:nvCxnSpPr>
          <p:cNvPr id="613" name="Google Shape;613;p23"/>
          <p:cNvCxnSpPr/>
          <p:nvPr/>
        </p:nvCxnSpPr>
        <p:spPr>
          <a:xfrm rot="-5400000">
            <a:off x="1791979" y="5108146"/>
            <a:ext cx="10257600" cy="0"/>
          </a:xfrm>
          <a:prstGeom prst="straightConnector1">
            <a:avLst/>
          </a:prstGeom>
          <a:noFill/>
          <a:ln w="85725" cap="rnd" cmpd="sng">
            <a:solidFill>
              <a:srgbClr val="F28482">
                <a:alpha val="49800"/>
              </a:srgbClr>
            </a:solidFill>
            <a:prstDash val="dot"/>
            <a:round/>
            <a:headEnd type="none" w="sm" len="sm"/>
            <a:tailEnd type="none" w="sm" len="sm"/>
          </a:ln>
        </p:spPr>
      </p:cxnSp>
      <p:sp>
        <p:nvSpPr>
          <p:cNvPr id="614" name="Google Shape;614;p23"/>
          <p:cNvSpPr txBox="1"/>
          <p:nvPr/>
        </p:nvSpPr>
        <p:spPr>
          <a:xfrm>
            <a:off x="8619700" y="251650"/>
            <a:ext cx="8100600" cy="24936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US" sz="7500">
                <a:solidFill>
                  <a:schemeClr val="lt2"/>
                </a:solidFill>
                <a:latin typeface="Luckiest Guy"/>
                <a:ea typeface="Luckiest Guy"/>
                <a:cs typeface="Luckiest Guy"/>
                <a:sym typeface="Luckiest Guy"/>
              </a:rPr>
              <a:t>FAREWELL AND GOOD LUCK</a:t>
            </a:r>
            <a:endParaRPr>
              <a:solidFill>
                <a:schemeClr val="lt2"/>
              </a:solidFill>
            </a:endParaRPr>
          </a:p>
        </p:txBody>
      </p:sp>
      <p:sp>
        <p:nvSpPr>
          <p:cNvPr id="615" name="Google Shape;615;p23"/>
          <p:cNvSpPr txBox="1"/>
          <p:nvPr/>
        </p:nvSpPr>
        <p:spPr>
          <a:xfrm>
            <a:off x="7235525" y="2799350"/>
            <a:ext cx="10932000" cy="4217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a:latin typeface="Tenor Sans"/>
                <a:ea typeface="Tenor Sans"/>
                <a:cs typeface="Tenor Sans"/>
                <a:sym typeface="Tenor Sans"/>
              </a:rPr>
              <a:t>As the school year comes to a close, we bid farewell to several valued staff members listed below who have been an important part of our school community. </a:t>
            </a:r>
            <a:endParaRPr sz="2100">
              <a:latin typeface="Tenor Sans"/>
              <a:ea typeface="Tenor Sans"/>
              <a:cs typeface="Tenor Sans"/>
              <a:sym typeface="Tenor Sans"/>
            </a:endParaRPr>
          </a:p>
          <a:p>
            <a:pPr marL="0" lvl="0" indent="0" algn="l" rtl="0">
              <a:spcBef>
                <a:spcPts val="0"/>
              </a:spcBef>
              <a:spcAft>
                <a:spcPts val="0"/>
              </a:spcAft>
              <a:buNone/>
            </a:pPr>
            <a:endParaRPr sz="2000">
              <a:latin typeface="Tenor Sans"/>
              <a:ea typeface="Tenor Sans"/>
              <a:cs typeface="Tenor Sans"/>
              <a:sym typeface="Tenor Sans"/>
            </a:endParaRPr>
          </a:p>
          <a:p>
            <a:pPr marL="0" lvl="0" indent="0" algn="ctr" rtl="0">
              <a:spcBef>
                <a:spcPts val="0"/>
              </a:spcBef>
              <a:spcAft>
                <a:spcPts val="0"/>
              </a:spcAft>
              <a:buNone/>
            </a:pPr>
            <a:r>
              <a:rPr lang="en-US" sz="3200" b="1">
                <a:solidFill>
                  <a:schemeClr val="accent6"/>
                </a:solidFill>
                <a:latin typeface="Tenor Sans"/>
                <a:ea typeface="Tenor Sans"/>
                <a:cs typeface="Tenor Sans"/>
                <a:sym typeface="Tenor Sans"/>
              </a:rPr>
              <a:t>Candice DeShane</a:t>
            </a:r>
            <a:endParaRPr sz="3200" b="1">
              <a:solidFill>
                <a:schemeClr val="accent6"/>
              </a:solidFill>
              <a:latin typeface="Tenor Sans"/>
              <a:ea typeface="Tenor Sans"/>
              <a:cs typeface="Tenor Sans"/>
              <a:sym typeface="Tenor Sans"/>
            </a:endParaRPr>
          </a:p>
          <a:p>
            <a:pPr marL="0" lvl="0" indent="0" algn="ctr" rtl="0">
              <a:spcBef>
                <a:spcPts val="0"/>
              </a:spcBef>
              <a:spcAft>
                <a:spcPts val="0"/>
              </a:spcAft>
              <a:buNone/>
            </a:pPr>
            <a:r>
              <a:rPr lang="en-US" sz="3200" b="1">
                <a:solidFill>
                  <a:schemeClr val="accent6"/>
                </a:solidFill>
                <a:latin typeface="Tenor Sans"/>
                <a:ea typeface="Tenor Sans"/>
                <a:cs typeface="Tenor Sans"/>
                <a:sym typeface="Tenor Sans"/>
              </a:rPr>
              <a:t>Kelsey Slattery</a:t>
            </a:r>
            <a:endParaRPr sz="3200" b="1">
              <a:solidFill>
                <a:schemeClr val="accent6"/>
              </a:solidFill>
              <a:latin typeface="Tenor Sans"/>
              <a:ea typeface="Tenor Sans"/>
              <a:cs typeface="Tenor Sans"/>
              <a:sym typeface="Tenor Sans"/>
            </a:endParaRPr>
          </a:p>
          <a:p>
            <a:pPr marL="0" lvl="0" indent="0" algn="ctr" rtl="0">
              <a:spcBef>
                <a:spcPts val="0"/>
              </a:spcBef>
              <a:spcAft>
                <a:spcPts val="0"/>
              </a:spcAft>
              <a:buNone/>
            </a:pPr>
            <a:r>
              <a:rPr lang="en-US" sz="3200" b="1">
                <a:solidFill>
                  <a:schemeClr val="accent6"/>
                </a:solidFill>
                <a:latin typeface="Tenor Sans"/>
                <a:ea typeface="Tenor Sans"/>
                <a:cs typeface="Tenor Sans"/>
                <a:sym typeface="Tenor Sans"/>
              </a:rPr>
              <a:t>Nicholle Thom</a:t>
            </a:r>
            <a:endParaRPr sz="2000">
              <a:latin typeface="Tenor Sans"/>
              <a:ea typeface="Tenor Sans"/>
              <a:cs typeface="Tenor Sans"/>
              <a:sym typeface="Tenor Sans"/>
            </a:endParaRPr>
          </a:p>
          <a:p>
            <a:pPr marL="0" lvl="0" indent="0" algn="l" rtl="0">
              <a:spcBef>
                <a:spcPts val="0"/>
              </a:spcBef>
              <a:spcAft>
                <a:spcPts val="0"/>
              </a:spcAft>
              <a:buNone/>
            </a:pPr>
            <a:endParaRPr sz="2000">
              <a:latin typeface="Tenor Sans"/>
              <a:ea typeface="Tenor Sans"/>
              <a:cs typeface="Tenor Sans"/>
              <a:sym typeface="Tenor Sans"/>
            </a:endParaRPr>
          </a:p>
          <a:p>
            <a:pPr marL="0" lvl="0" indent="0" algn="l" rtl="0">
              <a:spcBef>
                <a:spcPts val="0"/>
              </a:spcBef>
              <a:spcAft>
                <a:spcPts val="0"/>
              </a:spcAft>
              <a:buNone/>
            </a:pPr>
            <a:r>
              <a:rPr lang="en-US" sz="2100">
                <a:latin typeface="Tenor Sans"/>
                <a:ea typeface="Tenor Sans"/>
                <a:cs typeface="Tenor Sans"/>
                <a:sym typeface="Tenor Sans"/>
              </a:rPr>
              <a:t>Their dedication, support, and positive contributions have left a lasting impact on students and colleagues alike. We thank them for their service and wish them every success and happiness in their future endeavors. They will always remain part of our school family. </a:t>
            </a:r>
            <a:endParaRPr sz="2100">
              <a:latin typeface="Tenor Sans"/>
              <a:ea typeface="Tenor Sans"/>
              <a:cs typeface="Tenor Sans"/>
              <a:sym typeface="Tenor Sans"/>
            </a:endParaRPr>
          </a:p>
        </p:txBody>
      </p:sp>
      <p:pic>
        <p:nvPicPr>
          <p:cNvPr id="616" name="Google Shape;616;p23"/>
          <p:cNvPicPr preferRelativeResize="0"/>
          <p:nvPr/>
        </p:nvPicPr>
        <p:blipFill>
          <a:blip r:embed="rId3">
            <a:alphaModFix/>
          </a:blip>
          <a:stretch>
            <a:fillRect/>
          </a:stretch>
        </p:blipFill>
        <p:spPr>
          <a:xfrm>
            <a:off x="10162325" y="7471050"/>
            <a:ext cx="4624499" cy="2827099"/>
          </a:xfrm>
          <a:prstGeom prst="rect">
            <a:avLst/>
          </a:prstGeom>
          <a:noFill/>
          <a:ln>
            <a:noFill/>
          </a:ln>
        </p:spPr>
      </p:pic>
      <p:sp>
        <p:nvSpPr>
          <p:cNvPr id="617" name="Google Shape;617;p23"/>
          <p:cNvSpPr txBox="1"/>
          <p:nvPr/>
        </p:nvSpPr>
        <p:spPr>
          <a:xfrm>
            <a:off x="204250" y="4073925"/>
            <a:ext cx="6480600" cy="569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300">
                <a:solidFill>
                  <a:schemeClr val="accent3"/>
                </a:solidFill>
                <a:latin typeface="Calibri"/>
                <a:ea typeface="Calibri"/>
                <a:cs typeface="Calibri"/>
                <a:sym typeface="Calibri"/>
              </a:rPr>
              <a:t>We are excited to welcome the following new staff member to the SKE community this year! </a:t>
            </a:r>
            <a:endParaRPr sz="2300">
              <a:solidFill>
                <a:schemeClr val="accent3"/>
              </a:solidFill>
              <a:latin typeface="Calibri"/>
              <a:ea typeface="Calibri"/>
              <a:cs typeface="Calibri"/>
              <a:sym typeface="Calibri"/>
            </a:endParaRPr>
          </a:p>
          <a:p>
            <a:pPr marL="0" lvl="0" indent="0" algn="l" rtl="0">
              <a:spcBef>
                <a:spcPts val="0"/>
              </a:spcBef>
              <a:spcAft>
                <a:spcPts val="0"/>
              </a:spcAft>
              <a:buNone/>
            </a:pPr>
            <a:endParaRPr sz="2300">
              <a:solidFill>
                <a:schemeClr val="accent3"/>
              </a:solidFill>
              <a:latin typeface="Calibri"/>
              <a:ea typeface="Calibri"/>
              <a:cs typeface="Calibri"/>
              <a:sym typeface="Calibri"/>
            </a:endParaRPr>
          </a:p>
          <a:p>
            <a:pPr marL="0" lvl="0" indent="0" algn="l" rtl="0">
              <a:spcBef>
                <a:spcPts val="0"/>
              </a:spcBef>
              <a:spcAft>
                <a:spcPts val="0"/>
              </a:spcAft>
              <a:buNone/>
            </a:pPr>
            <a:endParaRPr sz="2300">
              <a:solidFill>
                <a:schemeClr val="accent3"/>
              </a:solidFill>
              <a:latin typeface="Calibri"/>
              <a:ea typeface="Calibri"/>
              <a:cs typeface="Calibri"/>
              <a:sym typeface="Calibri"/>
            </a:endParaRPr>
          </a:p>
          <a:p>
            <a:pPr marL="0" lvl="0" indent="0" algn="l" rtl="0">
              <a:spcBef>
                <a:spcPts val="0"/>
              </a:spcBef>
              <a:spcAft>
                <a:spcPts val="0"/>
              </a:spcAft>
              <a:buNone/>
            </a:pPr>
            <a:r>
              <a:rPr lang="en-US" sz="2300">
                <a:solidFill>
                  <a:schemeClr val="accent3"/>
                </a:solidFill>
                <a:latin typeface="Calibri"/>
                <a:ea typeface="Calibri"/>
                <a:cs typeface="Calibri"/>
                <a:sym typeface="Calibri"/>
              </a:rPr>
              <a:t>	</a:t>
            </a:r>
            <a:r>
              <a:rPr lang="en-US" sz="2500">
                <a:solidFill>
                  <a:schemeClr val="accent3"/>
                </a:solidFill>
                <a:latin typeface="Calibri"/>
                <a:ea typeface="Calibri"/>
                <a:cs typeface="Calibri"/>
                <a:sym typeface="Calibri"/>
              </a:rPr>
              <a:t>	        </a:t>
            </a:r>
            <a:r>
              <a:rPr lang="en-US" sz="3600">
                <a:solidFill>
                  <a:srgbClr val="FE6465"/>
                </a:solidFill>
                <a:latin typeface="Calibri"/>
                <a:ea typeface="Calibri"/>
                <a:cs typeface="Calibri"/>
                <a:sym typeface="Calibri"/>
              </a:rPr>
              <a:t>Ms. Tse-Klassen</a:t>
            </a:r>
            <a:endParaRPr sz="3600">
              <a:solidFill>
                <a:srgbClr val="FE6465"/>
              </a:solidFill>
              <a:latin typeface="Calibri"/>
              <a:ea typeface="Calibri"/>
              <a:cs typeface="Calibri"/>
              <a:sym typeface="Calibri"/>
            </a:endParaRPr>
          </a:p>
          <a:p>
            <a:pPr marL="0" lvl="0" indent="0" algn="l" rtl="0">
              <a:spcBef>
                <a:spcPts val="0"/>
              </a:spcBef>
              <a:spcAft>
                <a:spcPts val="0"/>
              </a:spcAft>
              <a:buNone/>
            </a:pPr>
            <a:endParaRPr sz="2300">
              <a:solidFill>
                <a:schemeClr val="accent3"/>
              </a:solidFill>
              <a:latin typeface="Calibri"/>
              <a:ea typeface="Calibri"/>
              <a:cs typeface="Calibri"/>
              <a:sym typeface="Calibri"/>
            </a:endParaRPr>
          </a:p>
          <a:p>
            <a:pPr marL="0" lvl="0" indent="0" algn="l" rtl="0">
              <a:spcBef>
                <a:spcPts val="0"/>
              </a:spcBef>
              <a:spcAft>
                <a:spcPts val="0"/>
              </a:spcAft>
              <a:buNone/>
            </a:pPr>
            <a:endParaRPr sz="2300">
              <a:solidFill>
                <a:schemeClr val="accent3"/>
              </a:solidFill>
              <a:latin typeface="Calibri"/>
              <a:ea typeface="Calibri"/>
              <a:cs typeface="Calibri"/>
              <a:sym typeface="Calibri"/>
            </a:endParaRPr>
          </a:p>
          <a:p>
            <a:pPr marL="0" lvl="0" indent="0" algn="l" rtl="0">
              <a:spcBef>
                <a:spcPts val="0"/>
              </a:spcBef>
              <a:spcAft>
                <a:spcPts val="0"/>
              </a:spcAft>
              <a:buNone/>
            </a:pPr>
            <a:r>
              <a:rPr lang="en-US" sz="2300">
                <a:solidFill>
                  <a:schemeClr val="accent3"/>
                </a:solidFill>
                <a:latin typeface="Calibri"/>
                <a:ea typeface="Calibri"/>
                <a:cs typeface="Calibri"/>
                <a:sym typeface="Calibri"/>
              </a:rPr>
              <a:t>We are grateful to have such a talented and caring individual joining our team, and we know she will make a positive impact in our school. Please join us in giving her a warm SKE welcome as she begins this new journey with us. We look forward to a wonderful year of learning, growth, and connection together! </a:t>
            </a:r>
            <a:endParaRPr sz="2300">
              <a:solidFill>
                <a:schemeClr val="accent3"/>
              </a:solidFill>
              <a:latin typeface="Calibri"/>
              <a:ea typeface="Calibri"/>
              <a:cs typeface="Calibri"/>
              <a:sym typeface="Calibri"/>
            </a:endParaRPr>
          </a:p>
        </p:txBody>
      </p:sp>
      <p:pic>
        <p:nvPicPr>
          <p:cNvPr id="618" name="Google Shape;618;p23"/>
          <p:cNvPicPr preferRelativeResize="0"/>
          <p:nvPr/>
        </p:nvPicPr>
        <p:blipFill>
          <a:blip r:embed="rId4">
            <a:alphaModFix/>
          </a:blip>
          <a:stretch>
            <a:fillRect/>
          </a:stretch>
        </p:blipFill>
        <p:spPr>
          <a:xfrm>
            <a:off x="377500" y="251650"/>
            <a:ext cx="5945699" cy="37121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2"/>
        <p:cNvGrpSpPr/>
        <p:nvPr/>
      </p:nvGrpSpPr>
      <p:grpSpPr>
        <a:xfrm>
          <a:off x="0" y="0"/>
          <a:ext cx="0" cy="0"/>
          <a:chOff x="0" y="0"/>
          <a:chExt cx="0" cy="0"/>
        </a:xfrm>
      </p:grpSpPr>
      <p:sp>
        <p:nvSpPr>
          <p:cNvPr id="623" name="Google Shape;623;p24"/>
          <p:cNvSpPr txBox="1"/>
          <p:nvPr/>
        </p:nvSpPr>
        <p:spPr>
          <a:xfrm>
            <a:off x="1776600" y="216975"/>
            <a:ext cx="5590800" cy="13854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9000">
                <a:solidFill>
                  <a:schemeClr val="lt2"/>
                </a:solidFill>
                <a:latin typeface="Luckiest Guy"/>
                <a:ea typeface="Luckiest Guy"/>
                <a:cs typeface="Luckiest Guy"/>
                <a:sym typeface="Luckiest Guy"/>
              </a:rPr>
              <a:t>PAC NEWS</a:t>
            </a:r>
            <a:endParaRPr>
              <a:solidFill>
                <a:schemeClr val="lt2"/>
              </a:solidFill>
            </a:endParaRPr>
          </a:p>
        </p:txBody>
      </p:sp>
      <p:grpSp>
        <p:nvGrpSpPr>
          <p:cNvPr id="624" name="Google Shape;624;p24"/>
          <p:cNvGrpSpPr/>
          <p:nvPr/>
        </p:nvGrpSpPr>
        <p:grpSpPr>
          <a:xfrm>
            <a:off x="10963799" y="-2956300"/>
            <a:ext cx="8386473" cy="13149583"/>
            <a:chOff x="-9" y="0"/>
            <a:chExt cx="11442861" cy="17941852"/>
          </a:xfrm>
        </p:grpSpPr>
        <p:pic>
          <p:nvPicPr>
            <p:cNvPr id="625" name="Google Shape;625;p24"/>
            <p:cNvPicPr preferRelativeResize="0"/>
            <p:nvPr/>
          </p:nvPicPr>
          <p:blipFill rotWithShape="1">
            <a:blip r:embed="rId3">
              <a:alphaModFix amt="60000"/>
            </a:blip>
            <a:srcRect/>
            <a:stretch/>
          </p:blipFill>
          <p:spPr>
            <a:xfrm>
              <a:off x="5292003" y="11347374"/>
              <a:ext cx="6150849" cy="6594478"/>
            </a:xfrm>
            <a:prstGeom prst="rect">
              <a:avLst/>
            </a:prstGeom>
            <a:noFill/>
            <a:ln>
              <a:noFill/>
            </a:ln>
          </p:spPr>
        </p:pic>
        <p:grpSp>
          <p:nvGrpSpPr>
            <p:cNvPr id="626" name="Google Shape;626;p24"/>
            <p:cNvGrpSpPr/>
            <p:nvPr/>
          </p:nvGrpSpPr>
          <p:grpSpPr>
            <a:xfrm>
              <a:off x="-9" y="0"/>
              <a:ext cx="10584501" cy="11347384"/>
              <a:chOff x="-9" y="0"/>
              <a:chExt cx="10584501" cy="11347384"/>
            </a:xfrm>
          </p:grpSpPr>
          <p:sp>
            <p:nvSpPr>
              <p:cNvPr id="627" name="Google Shape;627;p24"/>
              <p:cNvSpPr/>
              <p:nvPr/>
            </p:nvSpPr>
            <p:spPr>
              <a:xfrm>
                <a:off x="6166072" y="0"/>
                <a:ext cx="4418420" cy="5363505"/>
              </a:xfrm>
              <a:custGeom>
                <a:avLst/>
                <a:gdLst/>
                <a:ahLst/>
                <a:cxnLst/>
                <a:rect l="l" t="t" r="r" b="b"/>
                <a:pathLst>
                  <a:path w="4418420" h="5363505" extrusionOk="0">
                    <a:moveTo>
                      <a:pt x="2120998" y="224429"/>
                    </a:moveTo>
                    <a:cubicBezTo>
                      <a:pt x="2795559" y="3312504"/>
                      <a:pt x="5412193" y="2281686"/>
                      <a:pt x="4012765" y="2696409"/>
                    </a:cubicBezTo>
                    <a:cubicBezTo>
                      <a:pt x="3253192" y="2921519"/>
                      <a:pt x="2435407" y="4150553"/>
                      <a:pt x="2407607" y="5253767"/>
                    </a:cubicBezTo>
                    <a:cubicBezTo>
                      <a:pt x="2382556" y="5909033"/>
                      <a:pt x="2242919" y="3428996"/>
                      <a:pt x="414134" y="3112994"/>
                    </a:cubicBezTo>
                    <a:cubicBezTo>
                      <a:pt x="-1024200" y="2864464"/>
                      <a:pt x="1721305" y="3375436"/>
                      <a:pt x="2030194" y="229762"/>
                    </a:cubicBezTo>
                    <a:cubicBezTo>
                      <a:pt x="2056155" y="-51267"/>
                      <a:pt x="2052293" y="-98971"/>
                      <a:pt x="2120998" y="224429"/>
                    </a:cubicBezTo>
                    <a:close/>
                  </a:path>
                </a:pathLst>
              </a:custGeom>
              <a:solidFill>
                <a:srgbClr val="F5CAC3">
                  <a:alpha val="49803"/>
                </a:srgbClr>
              </a:solidFill>
              <a:ln>
                <a:noFill/>
              </a:ln>
            </p:spPr>
            <p:txBody>
              <a:bodyPr spcFirstLastPara="1" wrap="square" lIns="89325" tIns="44675" rIns="89325" bIns="44675" anchor="ctr" anchorCtr="0">
                <a:noAutofit/>
              </a:bodyPr>
              <a:lstStyle/>
              <a:p>
                <a:pPr marL="0" marR="0" lvl="0" indent="0" algn="l" rtl="0">
                  <a:spcBef>
                    <a:spcPts val="0"/>
                  </a:spcBef>
                  <a:spcAft>
                    <a:spcPts val="0"/>
                  </a:spcAft>
                  <a:buNone/>
                </a:pPr>
                <a:endParaRPr sz="1759">
                  <a:solidFill>
                    <a:schemeClr val="dk1"/>
                  </a:solidFill>
                  <a:latin typeface="Calibri"/>
                  <a:ea typeface="Calibri"/>
                  <a:cs typeface="Calibri"/>
                  <a:sym typeface="Calibri"/>
                </a:endParaRPr>
              </a:p>
            </p:txBody>
          </p:sp>
          <p:sp>
            <p:nvSpPr>
              <p:cNvPr id="628" name="Google Shape;628;p24"/>
              <p:cNvSpPr/>
              <p:nvPr/>
            </p:nvSpPr>
            <p:spPr>
              <a:xfrm>
                <a:off x="-9" y="1842402"/>
                <a:ext cx="7051960" cy="8430417"/>
              </a:xfrm>
              <a:custGeom>
                <a:avLst/>
                <a:gdLst/>
                <a:ahLst/>
                <a:cxnLst/>
                <a:rect l="l" t="t" r="r" b="b"/>
                <a:pathLst>
                  <a:path w="7051960" h="8430417" extrusionOk="0">
                    <a:moveTo>
                      <a:pt x="4223369" y="370426"/>
                    </a:moveTo>
                    <a:cubicBezTo>
                      <a:pt x="4275312" y="5417239"/>
                      <a:pt x="8701061" y="4653833"/>
                      <a:pt x="6378441" y="4848577"/>
                    </a:cubicBezTo>
                    <a:cubicBezTo>
                      <a:pt x="5117785" y="4954289"/>
                      <a:pt x="3440130" y="6610733"/>
                      <a:pt x="3038460" y="8326547"/>
                    </a:cubicBezTo>
                    <a:cubicBezTo>
                      <a:pt x="3002392" y="8472042"/>
                      <a:pt x="2913655" y="8463214"/>
                      <a:pt x="2921263" y="8309322"/>
                    </a:cubicBezTo>
                    <a:cubicBezTo>
                      <a:pt x="3031123" y="6550615"/>
                      <a:pt x="1793613" y="4797264"/>
                      <a:pt x="616835" y="4333247"/>
                    </a:cubicBezTo>
                    <a:cubicBezTo>
                      <a:pt x="-1551251" y="3478381"/>
                      <a:pt x="2575330" y="5167324"/>
                      <a:pt x="4079667" y="349297"/>
                    </a:cubicBezTo>
                    <a:cubicBezTo>
                      <a:pt x="4211535" y="-81653"/>
                      <a:pt x="4220961" y="-157476"/>
                      <a:pt x="4223369" y="370426"/>
                    </a:cubicBezTo>
                    <a:close/>
                  </a:path>
                </a:pathLst>
              </a:custGeom>
              <a:solidFill>
                <a:srgbClr val="F5CAC3">
                  <a:alpha val="49803"/>
                </a:srgbClr>
              </a:solidFill>
              <a:ln>
                <a:noFill/>
              </a:ln>
            </p:spPr>
            <p:txBody>
              <a:bodyPr spcFirstLastPara="1" wrap="square" lIns="89325" tIns="44675" rIns="89325" bIns="44675" anchor="ctr" anchorCtr="0">
                <a:noAutofit/>
              </a:bodyPr>
              <a:lstStyle/>
              <a:p>
                <a:pPr marL="0" marR="0" lvl="0" indent="0" algn="l" rtl="0">
                  <a:spcBef>
                    <a:spcPts val="0"/>
                  </a:spcBef>
                  <a:spcAft>
                    <a:spcPts val="0"/>
                  </a:spcAft>
                  <a:buNone/>
                </a:pPr>
                <a:endParaRPr sz="1759">
                  <a:solidFill>
                    <a:schemeClr val="dk1"/>
                  </a:solidFill>
                  <a:latin typeface="Calibri"/>
                  <a:ea typeface="Calibri"/>
                  <a:cs typeface="Calibri"/>
                  <a:sym typeface="Calibri"/>
                </a:endParaRPr>
              </a:p>
            </p:txBody>
          </p:sp>
          <p:sp>
            <p:nvSpPr>
              <p:cNvPr id="629" name="Google Shape;629;p24"/>
              <p:cNvSpPr/>
              <p:nvPr/>
            </p:nvSpPr>
            <p:spPr>
              <a:xfrm>
                <a:off x="6166083" y="8239357"/>
                <a:ext cx="2599804" cy="3108027"/>
              </a:xfrm>
              <a:custGeom>
                <a:avLst/>
                <a:gdLst/>
                <a:ahLst/>
                <a:cxnLst/>
                <a:rect l="l" t="t" r="r" b="b"/>
                <a:pathLst>
                  <a:path w="2599804" h="3108027" extrusionOk="0">
                    <a:moveTo>
                      <a:pt x="1556992" y="136571"/>
                    </a:moveTo>
                    <a:cubicBezTo>
                      <a:pt x="1576139" y="1997154"/>
                      <a:pt x="3207779" y="1715717"/>
                      <a:pt x="2351497" y="1787523"/>
                    </a:cubicBezTo>
                    <a:cubicBezTo>
                      <a:pt x="1886732" y="1826490"/>
                      <a:pt x="1268249" y="2437160"/>
                      <a:pt x="1120163" y="3069731"/>
                    </a:cubicBezTo>
                    <a:cubicBezTo>
                      <a:pt x="1106877" y="3123381"/>
                      <a:pt x="1074149" y="3120113"/>
                      <a:pt x="1076965" y="3063376"/>
                    </a:cubicBezTo>
                    <a:cubicBezTo>
                      <a:pt x="1117461" y="2414988"/>
                      <a:pt x="661236" y="1768595"/>
                      <a:pt x="227405" y="1597522"/>
                    </a:cubicBezTo>
                    <a:cubicBezTo>
                      <a:pt x="-571892" y="1282361"/>
                      <a:pt x="949434" y="1905014"/>
                      <a:pt x="1504027" y="128764"/>
                    </a:cubicBezTo>
                    <a:cubicBezTo>
                      <a:pt x="1552632" y="-30099"/>
                      <a:pt x="1556106" y="-58059"/>
                      <a:pt x="1556992" y="136571"/>
                    </a:cubicBezTo>
                    <a:close/>
                  </a:path>
                </a:pathLst>
              </a:custGeom>
              <a:solidFill>
                <a:srgbClr val="F5CAC3">
                  <a:alpha val="49803"/>
                </a:srgbClr>
              </a:solidFill>
              <a:ln>
                <a:noFill/>
              </a:ln>
            </p:spPr>
            <p:txBody>
              <a:bodyPr spcFirstLastPara="1" wrap="square" lIns="89325" tIns="44675" rIns="89325" bIns="44675" anchor="ctr" anchorCtr="0">
                <a:noAutofit/>
              </a:bodyPr>
              <a:lstStyle/>
              <a:p>
                <a:pPr marL="0" marR="0" lvl="0" indent="0" algn="l" rtl="0">
                  <a:spcBef>
                    <a:spcPts val="0"/>
                  </a:spcBef>
                  <a:spcAft>
                    <a:spcPts val="0"/>
                  </a:spcAft>
                  <a:buNone/>
                </a:pPr>
                <a:endParaRPr sz="1759">
                  <a:solidFill>
                    <a:schemeClr val="dk1"/>
                  </a:solidFill>
                  <a:latin typeface="Calibri"/>
                  <a:ea typeface="Calibri"/>
                  <a:cs typeface="Calibri"/>
                  <a:sym typeface="Calibri"/>
                </a:endParaRPr>
              </a:p>
            </p:txBody>
          </p:sp>
        </p:grpSp>
      </p:grpSp>
      <p:sp>
        <p:nvSpPr>
          <p:cNvPr id="630" name="Google Shape;630;p24"/>
          <p:cNvSpPr txBox="1"/>
          <p:nvPr/>
        </p:nvSpPr>
        <p:spPr>
          <a:xfrm rot="-5400342">
            <a:off x="-2345402" y="5736550"/>
            <a:ext cx="6025800" cy="5694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3700">
                <a:solidFill>
                  <a:schemeClr val="accent1"/>
                </a:solidFill>
                <a:latin typeface="Luckiest Guy"/>
                <a:ea typeface="Luckiest Guy"/>
                <a:cs typeface="Luckiest Guy"/>
                <a:sym typeface="Luckiest Guy"/>
              </a:rPr>
              <a:t>pAC EXECUTIVE 2026-2027</a:t>
            </a:r>
            <a:endParaRPr sz="1600">
              <a:solidFill>
                <a:schemeClr val="accent1"/>
              </a:solidFill>
            </a:endParaRPr>
          </a:p>
        </p:txBody>
      </p:sp>
      <p:sp>
        <p:nvSpPr>
          <p:cNvPr id="631" name="Google Shape;631;p24"/>
          <p:cNvSpPr/>
          <p:nvPr/>
        </p:nvSpPr>
        <p:spPr>
          <a:xfrm>
            <a:off x="307783" y="1791131"/>
            <a:ext cx="8968790" cy="343724"/>
          </a:xfrm>
          <a:custGeom>
            <a:avLst/>
            <a:gdLst/>
            <a:ahLst/>
            <a:cxnLst/>
            <a:rect l="l" t="t" r="r" b="b"/>
            <a:pathLst>
              <a:path w="8968790" h="343724" extrusionOk="0">
                <a:moveTo>
                  <a:pt x="3623723" y="145680"/>
                </a:moveTo>
                <a:cubicBezTo>
                  <a:pt x="3632931" y="212185"/>
                  <a:pt x="3592005" y="250041"/>
                  <a:pt x="3541360" y="275620"/>
                </a:cubicBezTo>
                <a:cubicBezTo>
                  <a:pt x="3488156" y="302733"/>
                  <a:pt x="3428302" y="303756"/>
                  <a:pt x="3377145" y="270504"/>
                </a:cubicBezTo>
                <a:cubicBezTo>
                  <a:pt x="3357705" y="257715"/>
                  <a:pt x="3347474" y="224974"/>
                  <a:pt x="3341335" y="199395"/>
                </a:cubicBezTo>
                <a:cubicBezTo>
                  <a:pt x="3326499" y="135449"/>
                  <a:pt x="3349520" y="88895"/>
                  <a:pt x="3403747" y="54620"/>
                </a:cubicBezTo>
                <a:cubicBezTo>
                  <a:pt x="3422164" y="43365"/>
                  <a:pt x="3438022" y="28018"/>
                  <a:pt x="3455927" y="16252"/>
                </a:cubicBezTo>
                <a:cubicBezTo>
                  <a:pt x="3492249" y="-7792"/>
                  <a:pt x="3508108" y="-5234"/>
                  <a:pt x="3537267" y="24437"/>
                </a:cubicBezTo>
                <a:cubicBezTo>
                  <a:pt x="3549545" y="36715"/>
                  <a:pt x="3561823" y="50528"/>
                  <a:pt x="3577170" y="58201"/>
                </a:cubicBezTo>
                <a:cubicBezTo>
                  <a:pt x="3614003" y="77641"/>
                  <a:pt x="3628839" y="105777"/>
                  <a:pt x="3623723" y="145680"/>
                </a:cubicBezTo>
                <a:close/>
                <a:moveTo>
                  <a:pt x="6716180" y="111405"/>
                </a:moveTo>
                <a:cubicBezTo>
                  <a:pt x="6682416" y="85314"/>
                  <a:pt x="6646606" y="61782"/>
                  <a:pt x="6611307" y="37738"/>
                </a:cubicBezTo>
                <a:cubicBezTo>
                  <a:pt x="6608238" y="35692"/>
                  <a:pt x="6603122" y="33646"/>
                  <a:pt x="6600053" y="34669"/>
                </a:cubicBezTo>
                <a:cubicBezTo>
                  <a:pt x="6572427" y="44389"/>
                  <a:pt x="6540710" y="48993"/>
                  <a:pt x="6518712" y="66386"/>
                </a:cubicBezTo>
                <a:cubicBezTo>
                  <a:pt x="6502854" y="78664"/>
                  <a:pt x="6495180" y="107312"/>
                  <a:pt x="6494157" y="129310"/>
                </a:cubicBezTo>
                <a:cubicBezTo>
                  <a:pt x="6493134" y="151819"/>
                  <a:pt x="6504389" y="174840"/>
                  <a:pt x="6510016" y="197349"/>
                </a:cubicBezTo>
                <a:cubicBezTo>
                  <a:pt x="6525874" y="262830"/>
                  <a:pt x="6580613" y="282782"/>
                  <a:pt x="6634328" y="284828"/>
                </a:cubicBezTo>
                <a:cubicBezTo>
                  <a:pt x="6677300" y="286363"/>
                  <a:pt x="6729992" y="277666"/>
                  <a:pt x="6744828" y="217300"/>
                </a:cubicBezTo>
                <a:cubicBezTo>
                  <a:pt x="6749432" y="199395"/>
                  <a:pt x="6764267" y="184560"/>
                  <a:pt x="6773476" y="169212"/>
                </a:cubicBezTo>
                <a:cubicBezTo>
                  <a:pt x="6750966" y="146703"/>
                  <a:pt x="6735619" y="126752"/>
                  <a:pt x="6716180" y="111405"/>
                </a:cubicBezTo>
                <a:close/>
                <a:moveTo>
                  <a:pt x="2206155" y="52574"/>
                </a:moveTo>
                <a:cubicBezTo>
                  <a:pt x="2150905" y="92477"/>
                  <a:pt x="2142720" y="147215"/>
                  <a:pt x="2156021" y="202465"/>
                </a:cubicBezTo>
                <a:cubicBezTo>
                  <a:pt x="2167276" y="247483"/>
                  <a:pt x="2198482" y="279201"/>
                  <a:pt x="2251685" y="284828"/>
                </a:cubicBezTo>
                <a:cubicBezTo>
                  <a:pt x="2330467" y="293013"/>
                  <a:pt x="2389298" y="270504"/>
                  <a:pt x="2417946" y="191210"/>
                </a:cubicBezTo>
                <a:cubicBezTo>
                  <a:pt x="2338141" y="84803"/>
                  <a:pt x="2347861" y="95034"/>
                  <a:pt x="2206155" y="52574"/>
                </a:cubicBezTo>
                <a:close/>
                <a:moveTo>
                  <a:pt x="1225982" y="158469"/>
                </a:moveTo>
                <a:cubicBezTo>
                  <a:pt x="1205519" y="146703"/>
                  <a:pt x="1184033" y="136472"/>
                  <a:pt x="1163059" y="126240"/>
                </a:cubicBezTo>
                <a:cubicBezTo>
                  <a:pt x="1109855" y="101173"/>
                  <a:pt x="1063814" y="129821"/>
                  <a:pt x="1062790" y="188652"/>
                </a:cubicBezTo>
                <a:cubicBezTo>
                  <a:pt x="1062790" y="196326"/>
                  <a:pt x="1063814" y="204511"/>
                  <a:pt x="1063814" y="212185"/>
                </a:cubicBezTo>
                <a:cubicBezTo>
                  <a:pt x="1062790" y="212185"/>
                  <a:pt x="1062279" y="212185"/>
                  <a:pt x="1061256" y="212185"/>
                </a:cubicBezTo>
                <a:cubicBezTo>
                  <a:pt x="1061256" y="225997"/>
                  <a:pt x="1057163" y="241344"/>
                  <a:pt x="1062279" y="253110"/>
                </a:cubicBezTo>
                <a:cubicBezTo>
                  <a:pt x="1071487" y="276131"/>
                  <a:pt x="1080184" y="304779"/>
                  <a:pt x="1098089" y="317057"/>
                </a:cubicBezTo>
                <a:cubicBezTo>
                  <a:pt x="1127760" y="337008"/>
                  <a:pt x="1163059" y="348775"/>
                  <a:pt x="1202961" y="341613"/>
                </a:cubicBezTo>
                <a:cubicBezTo>
                  <a:pt x="1265373" y="330870"/>
                  <a:pt x="1291975" y="299152"/>
                  <a:pt x="1282255" y="236740"/>
                </a:cubicBezTo>
                <a:cubicBezTo>
                  <a:pt x="1276628" y="200930"/>
                  <a:pt x="1256676" y="175863"/>
                  <a:pt x="1225982" y="158469"/>
                </a:cubicBezTo>
                <a:close/>
                <a:moveTo>
                  <a:pt x="4761972" y="122148"/>
                </a:moveTo>
                <a:cubicBezTo>
                  <a:pt x="4737417" y="106801"/>
                  <a:pt x="4713885" y="89919"/>
                  <a:pt x="4690352" y="73037"/>
                </a:cubicBezTo>
                <a:cubicBezTo>
                  <a:pt x="4659658" y="50528"/>
                  <a:pt x="4606454" y="54620"/>
                  <a:pt x="4584456" y="85826"/>
                </a:cubicBezTo>
                <a:cubicBezTo>
                  <a:pt x="4549670" y="134426"/>
                  <a:pt x="4558878" y="187118"/>
                  <a:pt x="4582410" y="236229"/>
                </a:cubicBezTo>
                <a:cubicBezTo>
                  <a:pt x="4601850" y="276643"/>
                  <a:pt x="4637660" y="287897"/>
                  <a:pt x="4683190" y="274597"/>
                </a:cubicBezTo>
                <a:cubicBezTo>
                  <a:pt x="4686771" y="274597"/>
                  <a:pt x="4692398" y="274597"/>
                  <a:pt x="4698026" y="274597"/>
                </a:cubicBezTo>
                <a:cubicBezTo>
                  <a:pt x="4770158" y="272039"/>
                  <a:pt x="4795224" y="242879"/>
                  <a:pt x="4789597" y="170236"/>
                </a:cubicBezTo>
                <a:cubicBezTo>
                  <a:pt x="4788063" y="148750"/>
                  <a:pt x="4780389" y="133914"/>
                  <a:pt x="4761972" y="122148"/>
                </a:cubicBezTo>
                <a:close/>
                <a:moveTo>
                  <a:pt x="7722443" y="11648"/>
                </a:moveTo>
                <a:cubicBezTo>
                  <a:pt x="7714769" y="6021"/>
                  <a:pt x="7699934" y="7044"/>
                  <a:pt x="7689702" y="9602"/>
                </a:cubicBezTo>
                <a:cubicBezTo>
                  <a:pt x="7613478" y="29553"/>
                  <a:pt x="7590457" y="99639"/>
                  <a:pt x="7609897" y="167678"/>
                </a:cubicBezTo>
                <a:cubicBezTo>
                  <a:pt x="7623198" y="214231"/>
                  <a:pt x="7648776" y="227532"/>
                  <a:pt x="7699422" y="224974"/>
                </a:cubicBezTo>
                <a:cubicBezTo>
                  <a:pt x="7724489" y="220370"/>
                  <a:pt x="7750579" y="218323"/>
                  <a:pt x="7774112" y="210138"/>
                </a:cubicBezTo>
                <a:cubicBezTo>
                  <a:pt x="7823223" y="193256"/>
                  <a:pt x="7842151" y="111916"/>
                  <a:pt x="7804295" y="76618"/>
                </a:cubicBezTo>
                <a:cubicBezTo>
                  <a:pt x="7779739" y="52062"/>
                  <a:pt x="7751091" y="31088"/>
                  <a:pt x="7722443" y="11648"/>
                </a:cubicBezTo>
                <a:close/>
                <a:moveTo>
                  <a:pt x="5776421" y="95546"/>
                </a:moveTo>
                <a:cubicBezTo>
                  <a:pt x="5733960" y="68944"/>
                  <a:pt x="5690988" y="43877"/>
                  <a:pt x="5649551" y="18810"/>
                </a:cubicBezTo>
                <a:cubicBezTo>
                  <a:pt x="5603509" y="44900"/>
                  <a:pt x="5588162" y="78152"/>
                  <a:pt x="5577931" y="114986"/>
                </a:cubicBezTo>
                <a:cubicBezTo>
                  <a:pt x="5554910" y="199395"/>
                  <a:pt x="5607090" y="258738"/>
                  <a:pt x="5694058" y="247483"/>
                </a:cubicBezTo>
                <a:cubicBezTo>
                  <a:pt x="5752888" y="239810"/>
                  <a:pt x="5800976" y="172282"/>
                  <a:pt x="5787164" y="115497"/>
                </a:cubicBezTo>
                <a:cubicBezTo>
                  <a:pt x="5785118" y="108335"/>
                  <a:pt x="5782048" y="99127"/>
                  <a:pt x="5776421" y="95546"/>
                </a:cubicBezTo>
                <a:close/>
                <a:moveTo>
                  <a:pt x="221765" y="199395"/>
                </a:moveTo>
                <a:cubicBezTo>
                  <a:pt x="186466" y="176375"/>
                  <a:pt x="144518" y="162562"/>
                  <a:pt x="105638" y="144657"/>
                </a:cubicBezTo>
                <a:cubicBezTo>
                  <a:pt x="65735" y="149773"/>
                  <a:pt x="29414" y="161539"/>
                  <a:pt x="12532" y="190699"/>
                </a:cubicBezTo>
                <a:cubicBezTo>
                  <a:pt x="-19697" y="245437"/>
                  <a:pt x="13555" y="315522"/>
                  <a:pt x="74432" y="332404"/>
                </a:cubicBezTo>
                <a:cubicBezTo>
                  <a:pt x="125078" y="346217"/>
                  <a:pt x="172654" y="333427"/>
                  <a:pt x="215626" y="308872"/>
                </a:cubicBezTo>
                <a:cubicBezTo>
                  <a:pt x="258087" y="284828"/>
                  <a:pt x="261668" y="224974"/>
                  <a:pt x="221765" y="199395"/>
                </a:cubicBezTo>
                <a:close/>
                <a:moveTo>
                  <a:pt x="8924127" y="63828"/>
                </a:moveTo>
                <a:cubicBezTo>
                  <a:pt x="8911849" y="57690"/>
                  <a:pt x="8896502" y="51551"/>
                  <a:pt x="8890363" y="40808"/>
                </a:cubicBezTo>
                <a:cubicBezTo>
                  <a:pt x="8869900" y="5509"/>
                  <a:pt x="8840740" y="8067"/>
                  <a:pt x="8808000" y="15229"/>
                </a:cubicBezTo>
                <a:cubicBezTo>
                  <a:pt x="8795210" y="18298"/>
                  <a:pt x="8781398" y="18298"/>
                  <a:pt x="8764516" y="19833"/>
                </a:cubicBezTo>
                <a:cubicBezTo>
                  <a:pt x="8758377" y="34157"/>
                  <a:pt x="8749681" y="49504"/>
                  <a:pt x="8744565" y="66386"/>
                </a:cubicBezTo>
                <a:cubicBezTo>
                  <a:pt x="8733310" y="105266"/>
                  <a:pt x="8758889" y="174840"/>
                  <a:pt x="8789583" y="193256"/>
                </a:cubicBezTo>
                <a:cubicBezTo>
                  <a:pt x="8825393" y="214742"/>
                  <a:pt x="8931289" y="188652"/>
                  <a:pt x="8953286" y="153354"/>
                </a:cubicBezTo>
                <a:cubicBezTo>
                  <a:pt x="8980400" y="110382"/>
                  <a:pt x="8972726" y="87872"/>
                  <a:pt x="8924127" y="63828"/>
                </a:cubicBezTo>
                <a:close/>
              </a:path>
            </a:pathLst>
          </a:custGeom>
          <a:solidFill>
            <a:srgbClr val="F28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aphicFrame>
        <p:nvGraphicFramePr>
          <p:cNvPr id="632" name="Google Shape;632;p24"/>
          <p:cNvGraphicFramePr/>
          <p:nvPr/>
        </p:nvGraphicFramePr>
        <p:xfrm>
          <a:off x="1184700" y="2236325"/>
          <a:ext cx="5498300" cy="7878690"/>
        </p:xfrm>
        <a:graphic>
          <a:graphicData uri="http://schemas.openxmlformats.org/drawingml/2006/table">
            <a:tbl>
              <a:tblPr>
                <a:noFill/>
                <a:tableStyleId>{80E7626B-B2B6-4B7F-805A-5833CF51EA33}</a:tableStyleId>
              </a:tblPr>
              <a:tblGrid>
                <a:gridCol w="3045900">
                  <a:extLst>
                    <a:ext uri="{9D8B030D-6E8A-4147-A177-3AD203B41FA5}">
                      <a16:colId xmlns:a16="http://schemas.microsoft.com/office/drawing/2014/main" val="20000"/>
                    </a:ext>
                  </a:extLst>
                </a:gridCol>
                <a:gridCol w="2452400">
                  <a:extLst>
                    <a:ext uri="{9D8B030D-6E8A-4147-A177-3AD203B41FA5}">
                      <a16:colId xmlns:a16="http://schemas.microsoft.com/office/drawing/2014/main" val="20001"/>
                    </a:ext>
                  </a:extLst>
                </a:gridCol>
              </a:tblGrid>
              <a:tr h="445700">
                <a:tc>
                  <a:txBody>
                    <a:bodyPr/>
                    <a:lstStyle/>
                    <a:p>
                      <a:pPr marL="0" lvl="0" indent="0" algn="l" rtl="0">
                        <a:spcBef>
                          <a:spcPts val="0"/>
                        </a:spcBef>
                        <a:spcAft>
                          <a:spcPts val="0"/>
                        </a:spcAft>
                        <a:buNone/>
                      </a:pPr>
                      <a:r>
                        <a:rPr lang="en-US" sz="1900" b="1">
                          <a:latin typeface="Tenor Sans"/>
                          <a:ea typeface="Tenor Sans"/>
                          <a:cs typeface="Tenor Sans"/>
                          <a:sym typeface="Tenor Sans"/>
                        </a:rPr>
                        <a:t>President</a:t>
                      </a:r>
                      <a:endParaRPr sz="1900" b="1">
                        <a:latin typeface="Tenor Sans"/>
                        <a:ea typeface="Tenor Sans"/>
                        <a:cs typeface="Tenor Sans"/>
                        <a:sym typeface="Tenor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600"/>
                        <a:t>Kay Bowering</a:t>
                      </a:r>
                      <a:endParaRPr sz="1600"/>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0"/>
                  </a:ext>
                </a:extLst>
              </a:tr>
              <a:tr h="445700">
                <a:tc>
                  <a:txBody>
                    <a:bodyPr/>
                    <a:lstStyle/>
                    <a:p>
                      <a:pPr marL="0" lvl="0" indent="0" algn="l" rtl="0">
                        <a:spcBef>
                          <a:spcPts val="0"/>
                        </a:spcBef>
                        <a:spcAft>
                          <a:spcPts val="0"/>
                        </a:spcAft>
                        <a:buNone/>
                      </a:pPr>
                      <a:r>
                        <a:rPr lang="en-US" sz="1900" b="1">
                          <a:latin typeface="Tenor Sans"/>
                          <a:ea typeface="Tenor Sans"/>
                          <a:cs typeface="Tenor Sans"/>
                          <a:sym typeface="Tenor Sans"/>
                        </a:rPr>
                        <a:t>Vice President</a:t>
                      </a:r>
                      <a:endParaRPr sz="1900" b="1">
                        <a:latin typeface="Tenor Sans"/>
                        <a:ea typeface="Tenor Sans"/>
                        <a:cs typeface="Tenor Sans"/>
                        <a:sym typeface="Tenor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600"/>
                        <a:t>Kevin Bowering</a:t>
                      </a:r>
                      <a:endParaRPr sz="1600"/>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1"/>
                  </a:ext>
                </a:extLst>
              </a:tr>
              <a:tr h="445700">
                <a:tc>
                  <a:txBody>
                    <a:bodyPr/>
                    <a:lstStyle/>
                    <a:p>
                      <a:pPr marL="0" lvl="0" indent="0" algn="l" rtl="0">
                        <a:spcBef>
                          <a:spcPts val="0"/>
                        </a:spcBef>
                        <a:spcAft>
                          <a:spcPts val="0"/>
                        </a:spcAft>
                        <a:buNone/>
                      </a:pPr>
                      <a:r>
                        <a:rPr lang="en-US" sz="1900" b="1">
                          <a:latin typeface="Tenor Sans"/>
                          <a:ea typeface="Tenor Sans"/>
                          <a:cs typeface="Tenor Sans"/>
                          <a:sym typeface="Tenor Sans"/>
                        </a:rPr>
                        <a:t>Treasurer</a:t>
                      </a:r>
                      <a:endParaRPr sz="1900" b="1">
                        <a:latin typeface="Tenor Sans"/>
                        <a:ea typeface="Tenor Sans"/>
                        <a:cs typeface="Tenor Sans"/>
                        <a:sym typeface="Tenor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600"/>
                        <a:t>Blair Crosby</a:t>
                      </a:r>
                      <a:endParaRPr sz="1600"/>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2"/>
                  </a:ext>
                </a:extLst>
              </a:tr>
              <a:tr h="445700">
                <a:tc>
                  <a:txBody>
                    <a:bodyPr/>
                    <a:lstStyle/>
                    <a:p>
                      <a:pPr marL="0" lvl="0" indent="0" algn="l" rtl="0">
                        <a:spcBef>
                          <a:spcPts val="0"/>
                        </a:spcBef>
                        <a:spcAft>
                          <a:spcPts val="0"/>
                        </a:spcAft>
                        <a:buNone/>
                      </a:pPr>
                      <a:r>
                        <a:rPr lang="en-US" sz="1900" b="1">
                          <a:latin typeface="Tenor Sans"/>
                          <a:ea typeface="Tenor Sans"/>
                          <a:cs typeface="Tenor Sans"/>
                          <a:sym typeface="Tenor Sans"/>
                        </a:rPr>
                        <a:t>Secretary</a:t>
                      </a:r>
                      <a:endParaRPr sz="1900" b="1">
                        <a:latin typeface="Tenor Sans"/>
                        <a:ea typeface="Tenor Sans"/>
                        <a:cs typeface="Tenor Sans"/>
                        <a:sym typeface="Tenor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600"/>
                        <a:t>JE</a:t>
                      </a:r>
                      <a:endParaRPr sz="1600"/>
                    </a:p>
                  </a:txBody>
                  <a:tcPr marL="91425" marR="91425" marT="91425" marB="91425">
                    <a:lnL w="9525" cap="flat" cmpd="sng">
                      <a:solidFill>
                        <a:srgbClr val="9E9E9E"/>
                      </a:solidFill>
                      <a:prstDash val="solid"/>
                      <a:round/>
                      <a:headEnd type="none" w="sm" len="sm"/>
                      <a:tailEnd type="none" w="sm" len="sm"/>
                    </a:lnL>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3"/>
                  </a:ext>
                </a:extLst>
              </a:tr>
              <a:tr h="445700">
                <a:tc>
                  <a:txBody>
                    <a:bodyPr/>
                    <a:lstStyle/>
                    <a:p>
                      <a:pPr marL="0" lvl="0" indent="0" algn="l" rtl="0">
                        <a:spcBef>
                          <a:spcPts val="0"/>
                        </a:spcBef>
                        <a:spcAft>
                          <a:spcPts val="0"/>
                        </a:spcAft>
                        <a:buNone/>
                      </a:pPr>
                      <a:r>
                        <a:rPr lang="en-US" sz="1900" b="1">
                          <a:latin typeface="Tenor Sans"/>
                          <a:ea typeface="Tenor Sans"/>
                          <a:cs typeface="Tenor Sans"/>
                          <a:sym typeface="Tenor Sans"/>
                        </a:rPr>
                        <a:t>COPAC Representative</a:t>
                      </a:r>
                      <a:endParaRPr sz="1900" b="1">
                        <a:latin typeface="Tenor Sans"/>
                        <a:ea typeface="Tenor Sans"/>
                        <a:cs typeface="Tenor Sans"/>
                        <a:sym typeface="Tenor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600"/>
                        <a:t>Can this be you?</a:t>
                      </a:r>
                      <a:endParaRPr sz="1600"/>
                    </a:p>
                  </a:txBody>
                  <a:tcPr marL="91425" marR="91425" marT="91425" marB="91425">
                    <a:lnL w="9525" cap="flat" cmpd="sng">
                      <a:solidFill>
                        <a:srgbClr val="9E9E9E"/>
                      </a:solidFill>
                      <a:prstDash val="solid"/>
                      <a:round/>
                      <a:headEnd type="none" w="sm" len="sm"/>
                      <a:tailEnd type="none" w="sm" len="sm"/>
                    </a:lnL>
                    <a:lnT w="9525" cap="flat" cmpd="sng">
                      <a:solidFill>
                        <a:schemeClr val="lt2"/>
                      </a:solidFill>
                      <a:prstDash val="solid"/>
                      <a:round/>
                      <a:headEnd type="none" w="sm" len="sm"/>
                      <a:tailEnd type="none" w="sm" len="sm"/>
                    </a:lnT>
                    <a:solidFill>
                      <a:schemeClr val="accent1"/>
                    </a:solidFill>
                  </a:tcPr>
                </a:tc>
                <a:extLst>
                  <a:ext uri="{0D108BD9-81ED-4DB2-BD59-A6C34878D82A}">
                    <a16:rowId xmlns:a16="http://schemas.microsoft.com/office/drawing/2014/main" val="10004"/>
                  </a:ext>
                </a:extLst>
              </a:tr>
              <a:tr h="718900">
                <a:tc>
                  <a:txBody>
                    <a:bodyPr/>
                    <a:lstStyle/>
                    <a:p>
                      <a:pPr marL="0" lvl="0" indent="0" algn="l" rtl="0">
                        <a:spcBef>
                          <a:spcPts val="0"/>
                        </a:spcBef>
                        <a:spcAft>
                          <a:spcPts val="0"/>
                        </a:spcAft>
                        <a:buNone/>
                      </a:pPr>
                      <a:r>
                        <a:rPr lang="en-US" sz="1900" b="1">
                          <a:latin typeface="Tenor Sans"/>
                          <a:ea typeface="Tenor Sans"/>
                          <a:cs typeface="Tenor Sans"/>
                          <a:sym typeface="Tenor Sans"/>
                        </a:rPr>
                        <a:t>Communications Coordinator</a:t>
                      </a:r>
                      <a:endParaRPr sz="1900" b="1">
                        <a:latin typeface="Tenor Sans"/>
                        <a:ea typeface="Tenor Sans"/>
                        <a:cs typeface="Tenor Sans"/>
                        <a:sym typeface="Tenor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600"/>
                        <a:t>Jessica Blissett</a:t>
                      </a:r>
                      <a:endParaRPr sz="1600"/>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5"/>
                  </a:ext>
                </a:extLst>
              </a:tr>
              <a:tr h="718900">
                <a:tc>
                  <a:txBody>
                    <a:bodyPr/>
                    <a:lstStyle/>
                    <a:p>
                      <a:pPr marL="0" lvl="0" indent="0" algn="l" rtl="0">
                        <a:spcBef>
                          <a:spcPts val="0"/>
                        </a:spcBef>
                        <a:spcAft>
                          <a:spcPts val="0"/>
                        </a:spcAft>
                        <a:buNone/>
                      </a:pPr>
                      <a:r>
                        <a:rPr lang="en-US" sz="1900" b="1">
                          <a:latin typeface="Tenor Sans"/>
                          <a:ea typeface="Tenor Sans"/>
                          <a:cs typeface="Tenor Sans"/>
                          <a:sym typeface="Tenor Sans"/>
                        </a:rPr>
                        <a:t>Health &amp; Safety Representative</a:t>
                      </a:r>
                      <a:endParaRPr sz="1900" b="1">
                        <a:latin typeface="Tenor Sans"/>
                        <a:ea typeface="Tenor Sans"/>
                        <a:cs typeface="Tenor Sans"/>
                        <a:sym typeface="Tenor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1600"/>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6"/>
                  </a:ext>
                </a:extLst>
              </a:tr>
              <a:tr h="718900">
                <a:tc>
                  <a:txBody>
                    <a:bodyPr/>
                    <a:lstStyle/>
                    <a:p>
                      <a:pPr marL="0" lvl="0" indent="0" algn="l" rtl="0">
                        <a:spcBef>
                          <a:spcPts val="0"/>
                        </a:spcBef>
                        <a:spcAft>
                          <a:spcPts val="0"/>
                        </a:spcAft>
                        <a:buNone/>
                      </a:pPr>
                      <a:r>
                        <a:rPr lang="en-US" sz="1900" b="1">
                          <a:latin typeface="Tenor Sans"/>
                          <a:ea typeface="Tenor Sans"/>
                          <a:cs typeface="Tenor Sans"/>
                          <a:sym typeface="Tenor Sans"/>
                        </a:rPr>
                        <a:t>Food Program Coordinator</a:t>
                      </a:r>
                      <a:endParaRPr sz="1900" b="1">
                        <a:latin typeface="Tenor Sans"/>
                        <a:ea typeface="Tenor Sans"/>
                        <a:cs typeface="Tenor Sans"/>
                        <a:sym typeface="Tenor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600"/>
                        <a:t>Amanda Stevens &amp; Carleigh Peach</a:t>
                      </a:r>
                      <a:endParaRPr sz="1600"/>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7"/>
                  </a:ext>
                </a:extLst>
              </a:tr>
              <a:tr h="718900">
                <a:tc>
                  <a:txBody>
                    <a:bodyPr/>
                    <a:lstStyle/>
                    <a:p>
                      <a:pPr marL="0" lvl="0" indent="0" algn="l" rtl="0">
                        <a:spcBef>
                          <a:spcPts val="0"/>
                        </a:spcBef>
                        <a:spcAft>
                          <a:spcPts val="0"/>
                        </a:spcAft>
                        <a:buNone/>
                      </a:pPr>
                      <a:r>
                        <a:rPr lang="en-US" sz="1900" b="1">
                          <a:latin typeface="Tenor Sans"/>
                          <a:ea typeface="Tenor Sans"/>
                          <a:cs typeface="Tenor Sans"/>
                          <a:sym typeface="Tenor Sans"/>
                        </a:rPr>
                        <a:t>Fundraising Coordinators</a:t>
                      </a:r>
                      <a:endParaRPr sz="1900" b="1">
                        <a:latin typeface="Tenor Sans"/>
                        <a:ea typeface="Tenor Sans"/>
                        <a:cs typeface="Tenor Sans"/>
                        <a:sym typeface="Tenor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600"/>
                        <a:t>Tara Hubbard</a:t>
                      </a:r>
                      <a:endParaRPr sz="1600"/>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8"/>
                  </a:ext>
                </a:extLst>
              </a:tr>
              <a:tr h="718900">
                <a:tc>
                  <a:txBody>
                    <a:bodyPr/>
                    <a:lstStyle/>
                    <a:p>
                      <a:pPr marL="0" lvl="0" indent="0" algn="l" rtl="0">
                        <a:spcBef>
                          <a:spcPts val="0"/>
                        </a:spcBef>
                        <a:spcAft>
                          <a:spcPts val="0"/>
                        </a:spcAft>
                        <a:buNone/>
                      </a:pPr>
                      <a:r>
                        <a:rPr lang="en-US" sz="1900" b="1">
                          <a:latin typeface="Tenor Sans"/>
                          <a:ea typeface="Tenor Sans"/>
                          <a:cs typeface="Tenor Sans"/>
                          <a:sym typeface="Tenor Sans"/>
                        </a:rPr>
                        <a:t>Fruit &amp; Veggie Program Coordinator</a:t>
                      </a:r>
                      <a:endParaRPr sz="1900" b="1">
                        <a:latin typeface="Tenor Sans"/>
                        <a:ea typeface="Tenor Sans"/>
                        <a:cs typeface="Tenor Sans"/>
                        <a:sym typeface="Tenor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600"/>
                        <a:t>Kamal Gill</a:t>
                      </a:r>
                      <a:endParaRPr sz="1600"/>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9"/>
                  </a:ext>
                </a:extLst>
              </a:tr>
              <a:tr h="718900">
                <a:tc>
                  <a:txBody>
                    <a:bodyPr/>
                    <a:lstStyle/>
                    <a:p>
                      <a:pPr marL="0" lvl="0" indent="0" algn="l" rtl="0">
                        <a:spcBef>
                          <a:spcPts val="0"/>
                        </a:spcBef>
                        <a:spcAft>
                          <a:spcPts val="0"/>
                        </a:spcAft>
                        <a:buNone/>
                      </a:pPr>
                      <a:r>
                        <a:rPr lang="en-US" sz="1900" b="1">
                          <a:latin typeface="Tenor Sans"/>
                          <a:ea typeface="Tenor Sans"/>
                          <a:cs typeface="Tenor Sans"/>
                          <a:sym typeface="Tenor Sans"/>
                        </a:rPr>
                        <a:t>Green Initiative Coordinator</a:t>
                      </a:r>
                      <a:endParaRPr sz="1900" b="1">
                        <a:latin typeface="Tenor Sans"/>
                        <a:ea typeface="Tenor Sans"/>
                        <a:cs typeface="Tenor Sans"/>
                        <a:sym typeface="Tenor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600"/>
                        <a:t>Ruth King</a:t>
                      </a:r>
                      <a:endParaRPr sz="1600"/>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10"/>
                  </a:ext>
                </a:extLst>
              </a:tr>
              <a:tr h="445700">
                <a:tc>
                  <a:txBody>
                    <a:bodyPr/>
                    <a:lstStyle/>
                    <a:p>
                      <a:pPr marL="0" lvl="0" indent="0" algn="l" rtl="0">
                        <a:spcBef>
                          <a:spcPts val="0"/>
                        </a:spcBef>
                        <a:spcAft>
                          <a:spcPts val="0"/>
                        </a:spcAft>
                        <a:buNone/>
                      </a:pPr>
                      <a:r>
                        <a:rPr lang="en-US" sz="1900" b="1">
                          <a:latin typeface="Tenor Sans"/>
                          <a:ea typeface="Tenor Sans"/>
                          <a:cs typeface="Tenor Sans"/>
                          <a:sym typeface="Tenor Sans"/>
                        </a:rPr>
                        <a:t>KLO Representative</a:t>
                      </a:r>
                      <a:endParaRPr sz="1900" b="1">
                        <a:latin typeface="Tenor Sans"/>
                        <a:ea typeface="Tenor Sans"/>
                        <a:cs typeface="Tenor Sans"/>
                        <a:sym typeface="Tenor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1600"/>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11"/>
                  </a:ext>
                </a:extLst>
              </a:tr>
              <a:tr h="445700">
                <a:tc>
                  <a:txBody>
                    <a:bodyPr/>
                    <a:lstStyle/>
                    <a:p>
                      <a:pPr marL="0" lvl="0" indent="0" algn="l" rtl="0">
                        <a:spcBef>
                          <a:spcPts val="0"/>
                        </a:spcBef>
                        <a:spcAft>
                          <a:spcPts val="0"/>
                        </a:spcAft>
                        <a:buNone/>
                      </a:pPr>
                      <a:r>
                        <a:rPr lang="en-US" sz="1900" b="1">
                          <a:latin typeface="Tenor Sans"/>
                          <a:ea typeface="Tenor Sans"/>
                          <a:cs typeface="Tenor Sans"/>
                          <a:sym typeface="Tenor Sans"/>
                        </a:rPr>
                        <a:t>Members at Large</a:t>
                      </a:r>
                      <a:endParaRPr sz="1900" b="1">
                        <a:latin typeface="Tenor Sans"/>
                        <a:ea typeface="Tenor Sans"/>
                        <a:cs typeface="Tenor Sans"/>
                        <a:sym typeface="Tenor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600"/>
                        <a:t>Interested?</a:t>
                      </a:r>
                      <a:endParaRPr sz="1600"/>
                    </a:p>
                  </a:txBody>
                  <a:tcPr marL="91425" marR="91425" marT="91425" marB="91425">
                    <a:lnL w="9525" cap="flat" cmpd="sng">
                      <a:solidFill>
                        <a:srgbClr val="9E9E9E"/>
                      </a:solidFill>
                      <a:prstDash val="solid"/>
                      <a:round/>
                      <a:headEnd type="none" w="sm" len="sm"/>
                      <a:tailEnd type="none" w="sm" len="sm"/>
                    </a:lnL>
                    <a:solidFill>
                      <a:schemeClr val="accent1"/>
                    </a:solidFill>
                  </a:tcPr>
                </a:tc>
                <a:extLst>
                  <a:ext uri="{0D108BD9-81ED-4DB2-BD59-A6C34878D82A}">
                    <a16:rowId xmlns:a16="http://schemas.microsoft.com/office/drawing/2014/main" val="10012"/>
                  </a:ext>
                </a:extLst>
              </a:tr>
            </a:tbl>
          </a:graphicData>
        </a:graphic>
      </p:graphicFrame>
      <p:pic>
        <p:nvPicPr>
          <p:cNvPr id="633" name="Google Shape;633;p24"/>
          <p:cNvPicPr preferRelativeResize="0"/>
          <p:nvPr/>
        </p:nvPicPr>
        <p:blipFill>
          <a:blip r:embed="rId4">
            <a:alphaModFix/>
          </a:blip>
          <a:stretch>
            <a:fillRect/>
          </a:stretch>
        </p:blipFill>
        <p:spPr>
          <a:xfrm>
            <a:off x="7162900" y="2612825"/>
            <a:ext cx="10925725" cy="7283799"/>
          </a:xfrm>
          <a:prstGeom prst="rect">
            <a:avLst/>
          </a:prstGeom>
          <a:noFill/>
          <a:ln w="76200" cap="flat" cmpd="sng">
            <a:solidFill>
              <a:schemeClr val="lt2"/>
            </a:solidFill>
            <a:prstDash val="solid"/>
            <a:round/>
            <a:headEnd type="none" w="sm" len="sm"/>
            <a:tailEnd type="none" w="sm" len="sm"/>
          </a:ln>
        </p:spPr>
      </p:pic>
      <p:sp>
        <p:nvSpPr>
          <p:cNvPr id="634" name="Google Shape;634;p24"/>
          <p:cNvSpPr txBox="1"/>
          <p:nvPr/>
        </p:nvSpPr>
        <p:spPr>
          <a:xfrm>
            <a:off x="13617075" y="216975"/>
            <a:ext cx="4352400" cy="186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600" b="1">
                <a:solidFill>
                  <a:srgbClr val="D46442"/>
                </a:solidFill>
                <a:latin typeface="Calibri"/>
                <a:ea typeface="Calibri"/>
                <a:cs typeface="Calibri"/>
                <a:sym typeface="Calibri"/>
              </a:rPr>
              <a:t>Wow! Our Hot Lunch program volunteers donated 400 hours of service this year! It also supported 16 local businesses over 98 different lunch days!</a:t>
            </a:r>
            <a:endParaRPr sz="2600" b="1">
              <a:solidFill>
                <a:srgbClr val="D46442"/>
              </a:solidFill>
              <a:latin typeface="Calibri"/>
              <a:ea typeface="Calibri"/>
              <a:cs typeface="Calibri"/>
              <a:sym typeface="Calibri"/>
            </a:endParaRPr>
          </a:p>
        </p:txBody>
      </p:sp>
      <p:sp>
        <p:nvSpPr>
          <p:cNvPr id="635" name="Google Shape;635;p24"/>
          <p:cNvSpPr txBox="1"/>
          <p:nvPr/>
        </p:nvSpPr>
        <p:spPr>
          <a:xfrm>
            <a:off x="7220675" y="230800"/>
            <a:ext cx="6050100" cy="2126700"/>
          </a:xfrm>
          <a:prstGeom prst="rect">
            <a:avLst/>
          </a:pr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a:solidFill>
                  <a:schemeClr val="accent3"/>
                </a:solidFill>
                <a:latin typeface="Calibri"/>
                <a:ea typeface="Calibri"/>
                <a:cs typeface="Calibri"/>
                <a:sym typeface="Calibri"/>
              </a:rPr>
              <a:t>The SKE PAC requires a COPAC representative. While they need to have one person formally listed as the rep, it can also be shared between several people. Without this role filled, our PAC cannot officially operate. Please contact ske.PacPresident@sd23.bc.ca for more info.</a:t>
            </a:r>
            <a:endParaRPr sz="2200">
              <a:solidFill>
                <a:schemeClr val="accent3"/>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23"/>
                                        </p:tgtEl>
                                        <p:attrNameLst>
                                          <p:attrName>style.visibility</p:attrName>
                                        </p:attrNameLst>
                                      </p:cBhvr>
                                      <p:to>
                                        <p:strVal val="visible"/>
                                      </p:to>
                                    </p:set>
                                    <p:animEffect transition="in" filter="fade">
                                      <p:cBhvr>
                                        <p:cTn id="7" dur="1000"/>
                                        <p:tgtEl>
                                          <p:spTgt spid="623"/>
                                        </p:tgtEl>
                                      </p:cBhvr>
                                    </p:animEffect>
                                  </p:childTnLst>
                                </p:cTn>
                              </p:par>
                              <p:par>
                                <p:cTn id="8" presetID="10" presetClass="entr" presetSubtype="0" fill="hold" nodeType="withEffect">
                                  <p:stCondLst>
                                    <p:cond delay="0"/>
                                  </p:stCondLst>
                                  <p:childTnLst>
                                    <p:set>
                                      <p:cBhvr>
                                        <p:cTn id="9" dur="1" fill="hold">
                                          <p:stCondLst>
                                            <p:cond delay="0"/>
                                          </p:stCondLst>
                                        </p:cTn>
                                        <p:tgtEl>
                                          <p:spTgt spid="631"/>
                                        </p:tgtEl>
                                        <p:attrNameLst>
                                          <p:attrName>style.visibility</p:attrName>
                                        </p:attrNameLst>
                                      </p:cBhvr>
                                      <p:to>
                                        <p:strVal val="visible"/>
                                      </p:to>
                                    </p:set>
                                    <p:animEffect transition="in" filter="fade">
                                      <p:cBhvr>
                                        <p:cTn id="10" dur="1000"/>
                                        <p:tgtEl>
                                          <p:spTgt spid="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25"/>
          <p:cNvSpPr txBox="1"/>
          <p:nvPr/>
        </p:nvSpPr>
        <p:spPr>
          <a:xfrm>
            <a:off x="6074300" y="3671763"/>
            <a:ext cx="4211100" cy="18777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US" sz="5500">
                <a:solidFill>
                  <a:schemeClr val="accent2"/>
                </a:solidFill>
                <a:latin typeface="Luckiest Guy"/>
                <a:ea typeface="Luckiest Guy"/>
                <a:cs typeface="Luckiest Guy"/>
                <a:sym typeface="Luckiest Guy"/>
              </a:rPr>
              <a:t>MAY AT </a:t>
            </a:r>
            <a:endParaRPr sz="5500">
              <a:solidFill>
                <a:schemeClr val="accent2"/>
              </a:solidFill>
              <a:latin typeface="Luckiest Guy"/>
              <a:ea typeface="Luckiest Guy"/>
              <a:cs typeface="Luckiest Guy"/>
              <a:sym typeface="Luckiest Guy"/>
            </a:endParaRPr>
          </a:p>
          <a:p>
            <a:pPr marL="0" lvl="0" indent="0" algn="ctr" rtl="0">
              <a:lnSpc>
                <a:spcPct val="100000"/>
              </a:lnSpc>
              <a:spcBef>
                <a:spcPts val="0"/>
              </a:spcBef>
              <a:spcAft>
                <a:spcPts val="0"/>
              </a:spcAft>
              <a:buNone/>
            </a:pPr>
            <a:r>
              <a:rPr lang="en-US" sz="5500">
                <a:solidFill>
                  <a:schemeClr val="accent2"/>
                </a:solidFill>
                <a:latin typeface="Luckiest Guy"/>
                <a:ea typeface="Luckiest Guy"/>
                <a:cs typeface="Luckiest Guy"/>
                <a:sym typeface="Luckiest Guy"/>
              </a:rPr>
              <a:t>SKE!</a:t>
            </a:r>
            <a:endParaRPr sz="5500">
              <a:solidFill>
                <a:schemeClr val="accent2"/>
              </a:solidFill>
              <a:latin typeface="Luckiest Guy"/>
              <a:ea typeface="Luckiest Guy"/>
              <a:cs typeface="Luckiest Guy"/>
              <a:sym typeface="Luckiest Guy"/>
            </a:endParaRPr>
          </a:p>
        </p:txBody>
      </p:sp>
      <p:pic>
        <p:nvPicPr>
          <p:cNvPr id="641" name="Google Shape;641;p25" title="IMG_0844.JPG"/>
          <p:cNvPicPr preferRelativeResize="0"/>
          <p:nvPr/>
        </p:nvPicPr>
        <p:blipFill>
          <a:blip r:embed="rId3">
            <a:alphaModFix/>
          </a:blip>
          <a:stretch>
            <a:fillRect/>
          </a:stretch>
        </p:blipFill>
        <p:spPr>
          <a:xfrm>
            <a:off x="10437888" y="6623700"/>
            <a:ext cx="4473600" cy="3355200"/>
          </a:xfrm>
          <a:prstGeom prst="roundRect">
            <a:avLst>
              <a:gd name="adj" fmla="val 16667"/>
            </a:avLst>
          </a:prstGeom>
          <a:noFill/>
          <a:ln>
            <a:noFill/>
          </a:ln>
        </p:spPr>
      </p:pic>
      <p:pic>
        <p:nvPicPr>
          <p:cNvPr id="642" name="Google Shape;642;p25" title="IMG_0841.JPG"/>
          <p:cNvPicPr preferRelativeResize="0"/>
          <p:nvPr/>
        </p:nvPicPr>
        <p:blipFill>
          <a:blip r:embed="rId4">
            <a:alphaModFix/>
          </a:blip>
          <a:stretch>
            <a:fillRect/>
          </a:stretch>
        </p:blipFill>
        <p:spPr>
          <a:xfrm>
            <a:off x="15030700" y="6687675"/>
            <a:ext cx="2841900" cy="3355200"/>
          </a:xfrm>
          <a:prstGeom prst="roundRect">
            <a:avLst>
              <a:gd name="adj" fmla="val 16667"/>
            </a:avLst>
          </a:prstGeom>
          <a:noFill/>
          <a:ln>
            <a:noFill/>
          </a:ln>
        </p:spPr>
      </p:pic>
      <p:pic>
        <p:nvPicPr>
          <p:cNvPr id="643" name="Google Shape;643;p25" title="IMG_0847.JPG"/>
          <p:cNvPicPr preferRelativeResize="0"/>
          <p:nvPr/>
        </p:nvPicPr>
        <p:blipFill>
          <a:blip r:embed="rId5">
            <a:alphaModFix/>
          </a:blip>
          <a:stretch>
            <a:fillRect/>
          </a:stretch>
        </p:blipFill>
        <p:spPr>
          <a:xfrm>
            <a:off x="6460200" y="5752275"/>
            <a:ext cx="3588900" cy="4290600"/>
          </a:xfrm>
          <a:prstGeom prst="roundRect">
            <a:avLst>
              <a:gd name="adj" fmla="val 16667"/>
            </a:avLst>
          </a:prstGeom>
          <a:noFill/>
          <a:ln>
            <a:noFill/>
          </a:ln>
        </p:spPr>
      </p:pic>
      <p:pic>
        <p:nvPicPr>
          <p:cNvPr id="644" name="Google Shape;644;p25" title="IMG_6835.HEIC"/>
          <p:cNvPicPr preferRelativeResize="0"/>
          <p:nvPr/>
        </p:nvPicPr>
        <p:blipFill>
          <a:blip r:embed="rId6">
            <a:alphaModFix/>
          </a:blip>
          <a:stretch>
            <a:fillRect/>
          </a:stretch>
        </p:blipFill>
        <p:spPr>
          <a:xfrm>
            <a:off x="618374" y="6623688"/>
            <a:ext cx="4884600" cy="3663300"/>
          </a:xfrm>
          <a:prstGeom prst="roundRect">
            <a:avLst>
              <a:gd name="adj" fmla="val 16667"/>
            </a:avLst>
          </a:prstGeom>
          <a:noFill/>
          <a:ln>
            <a:noFill/>
          </a:ln>
        </p:spPr>
      </p:pic>
      <p:pic>
        <p:nvPicPr>
          <p:cNvPr id="645" name="Google Shape;645;p25" title="IMG_6836.HEIC"/>
          <p:cNvPicPr preferRelativeResize="0"/>
          <p:nvPr/>
        </p:nvPicPr>
        <p:blipFill>
          <a:blip r:embed="rId7">
            <a:alphaModFix/>
          </a:blip>
          <a:stretch>
            <a:fillRect/>
          </a:stretch>
        </p:blipFill>
        <p:spPr>
          <a:xfrm>
            <a:off x="3072000" y="3590775"/>
            <a:ext cx="3000000" cy="3999900"/>
          </a:xfrm>
          <a:prstGeom prst="roundRect">
            <a:avLst>
              <a:gd name="adj" fmla="val 16667"/>
            </a:avLst>
          </a:prstGeom>
          <a:noFill/>
          <a:ln>
            <a:noFill/>
          </a:ln>
        </p:spPr>
      </p:pic>
      <p:pic>
        <p:nvPicPr>
          <p:cNvPr id="646" name="Google Shape;646;p25" title="IMG_6838.HEIC"/>
          <p:cNvPicPr preferRelativeResize="0"/>
          <p:nvPr/>
        </p:nvPicPr>
        <p:blipFill>
          <a:blip r:embed="rId8">
            <a:alphaModFix/>
          </a:blip>
          <a:stretch>
            <a:fillRect/>
          </a:stretch>
        </p:blipFill>
        <p:spPr>
          <a:xfrm>
            <a:off x="271800" y="3671775"/>
            <a:ext cx="2605800" cy="3837900"/>
          </a:xfrm>
          <a:prstGeom prst="roundRect">
            <a:avLst>
              <a:gd name="adj" fmla="val 16667"/>
            </a:avLst>
          </a:prstGeom>
          <a:noFill/>
          <a:ln>
            <a:noFill/>
          </a:ln>
        </p:spPr>
      </p:pic>
      <p:sp>
        <p:nvSpPr>
          <p:cNvPr id="647" name="Google Shape;647;p25"/>
          <p:cNvSpPr/>
          <p:nvPr/>
        </p:nvSpPr>
        <p:spPr>
          <a:xfrm rot="627393">
            <a:off x="8753398" y="5732244"/>
            <a:ext cx="1469504" cy="820713"/>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latin typeface="Calibri"/>
                <a:ea typeface="Calibri"/>
                <a:cs typeface="Calibri"/>
                <a:sym typeface="Calibri"/>
              </a:rPr>
              <a:t>Reading </a:t>
            </a:r>
            <a:endParaRPr sz="2400">
              <a:latin typeface="Calibri"/>
              <a:ea typeface="Calibri"/>
              <a:cs typeface="Calibri"/>
              <a:sym typeface="Calibri"/>
            </a:endParaRPr>
          </a:p>
          <a:p>
            <a:pPr marL="0" lvl="0" indent="0" algn="ctr" rtl="0">
              <a:spcBef>
                <a:spcPts val="0"/>
              </a:spcBef>
              <a:spcAft>
                <a:spcPts val="0"/>
              </a:spcAft>
              <a:buNone/>
            </a:pPr>
            <a:r>
              <a:rPr lang="en-US" sz="2400">
                <a:latin typeface="Calibri"/>
                <a:ea typeface="Calibri"/>
                <a:cs typeface="Calibri"/>
                <a:sym typeface="Calibri"/>
              </a:rPr>
              <a:t>Goals!</a:t>
            </a:r>
            <a:endParaRPr>
              <a:latin typeface="Calibri"/>
              <a:ea typeface="Calibri"/>
              <a:cs typeface="Calibri"/>
              <a:sym typeface="Calibri"/>
            </a:endParaRPr>
          </a:p>
        </p:txBody>
      </p:sp>
      <p:sp>
        <p:nvSpPr>
          <p:cNvPr id="648" name="Google Shape;648;p25"/>
          <p:cNvSpPr/>
          <p:nvPr/>
        </p:nvSpPr>
        <p:spPr>
          <a:xfrm>
            <a:off x="13632300" y="6687675"/>
            <a:ext cx="2405100" cy="822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latin typeface="Calibri"/>
                <a:ea typeface="Calibri"/>
                <a:cs typeface="Calibri"/>
                <a:sym typeface="Calibri"/>
              </a:rPr>
              <a:t>Kindergarten </a:t>
            </a:r>
            <a:endParaRPr sz="2400">
              <a:latin typeface="Calibri"/>
              <a:ea typeface="Calibri"/>
              <a:cs typeface="Calibri"/>
              <a:sym typeface="Calibri"/>
            </a:endParaRPr>
          </a:p>
          <a:p>
            <a:pPr marL="0" lvl="0" indent="0" algn="ctr" rtl="0">
              <a:spcBef>
                <a:spcPts val="0"/>
              </a:spcBef>
              <a:spcAft>
                <a:spcPts val="0"/>
              </a:spcAft>
              <a:buNone/>
            </a:pPr>
            <a:r>
              <a:rPr lang="en-US" sz="2400">
                <a:latin typeface="Calibri"/>
                <a:ea typeface="Calibri"/>
                <a:cs typeface="Calibri"/>
                <a:sym typeface="Calibri"/>
              </a:rPr>
              <a:t>Butterflies</a:t>
            </a:r>
            <a:endParaRPr>
              <a:latin typeface="Calibri"/>
              <a:ea typeface="Calibri"/>
              <a:cs typeface="Calibri"/>
              <a:sym typeface="Calibri"/>
            </a:endParaRPr>
          </a:p>
        </p:txBody>
      </p:sp>
      <p:sp>
        <p:nvSpPr>
          <p:cNvPr id="649" name="Google Shape;649;p25"/>
          <p:cNvSpPr/>
          <p:nvPr/>
        </p:nvSpPr>
        <p:spPr>
          <a:xfrm>
            <a:off x="1698225" y="6815463"/>
            <a:ext cx="2605800" cy="566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latin typeface="Calibri"/>
                <a:ea typeface="Calibri"/>
                <a:cs typeface="Calibri"/>
                <a:sym typeface="Calibri"/>
              </a:rPr>
              <a:t>Jersey Crew</a:t>
            </a:r>
            <a:endParaRPr>
              <a:latin typeface="Calibri"/>
              <a:ea typeface="Calibri"/>
              <a:cs typeface="Calibri"/>
              <a:sym typeface="Calibri"/>
            </a:endParaRPr>
          </a:p>
        </p:txBody>
      </p:sp>
      <p:pic>
        <p:nvPicPr>
          <p:cNvPr id="650" name="Google Shape;650;p25" title="IMG_0892.JPG"/>
          <p:cNvPicPr preferRelativeResize="0"/>
          <p:nvPr/>
        </p:nvPicPr>
        <p:blipFill>
          <a:blip r:embed="rId9">
            <a:alphaModFix/>
          </a:blip>
          <a:stretch>
            <a:fillRect/>
          </a:stretch>
        </p:blipFill>
        <p:spPr>
          <a:xfrm>
            <a:off x="5819120" y="175150"/>
            <a:ext cx="3844800" cy="2883600"/>
          </a:xfrm>
          <a:prstGeom prst="roundRect">
            <a:avLst>
              <a:gd name="adj" fmla="val 16667"/>
            </a:avLst>
          </a:prstGeom>
          <a:noFill/>
          <a:ln>
            <a:noFill/>
          </a:ln>
        </p:spPr>
      </p:pic>
      <p:pic>
        <p:nvPicPr>
          <p:cNvPr id="651" name="Google Shape;651;p25" title="IMG_0794.JPG"/>
          <p:cNvPicPr preferRelativeResize="0"/>
          <p:nvPr/>
        </p:nvPicPr>
        <p:blipFill>
          <a:blip r:embed="rId10">
            <a:alphaModFix/>
          </a:blip>
          <a:stretch>
            <a:fillRect/>
          </a:stretch>
        </p:blipFill>
        <p:spPr>
          <a:xfrm>
            <a:off x="13994150" y="3305475"/>
            <a:ext cx="4086900" cy="3065100"/>
          </a:xfrm>
          <a:prstGeom prst="roundRect">
            <a:avLst>
              <a:gd name="adj" fmla="val 16667"/>
            </a:avLst>
          </a:prstGeom>
          <a:noFill/>
          <a:ln>
            <a:noFill/>
          </a:ln>
        </p:spPr>
      </p:pic>
      <p:pic>
        <p:nvPicPr>
          <p:cNvPr id="652" name="Google Shape;652;p25" title="IMG_0795.JPG"/>
          <p:cNvPicPr preferRelativeResize="0"/>
          <p:nvPr/>
        </p:nvPicPr>
        <p:blipFill>
          <a:blip r:embed="rId11">
            <a:alphaModFix/>
          </a:blip>
          <a:stretch>
            <a:fillRect/>
          </a:stretch>
        </p:blipFill>
        <p:spPr>
          <a:xfrm>
            <a:off x="14119200" y="175155"/>
            <a:ext cx="4086900" cy="3065400"/>
          </a:xfrm>
          <a:prstGeom prst="roundRect">
            <a:avLst>
              <a:gd name="adj" fmla="val 16667"/>
            </a:avLst>
          </a:prstGeom>
          <a:noFill/>
          <a:ln>
            <a:noFill/>
          </a:ln>
        </p:spPr>
      </p:pic>
      <p:pic>
        <p:nvPicPr>
          <p:cNvPr id="653" name="Google Shape;653;p25" title="IMG_0861.JPG"/>
          <p:cNvPicPr preferRelativeResize="0"/>
          <p:nvPr/>
        </p:nvPicPr>
        <p:blipFill>
          <a:blip r:embed="rId12">
            <a:alphaModFix/>
          </a:blip>
          <a:stretch>
            <a:fillRect/>
          </a:stretch>
        </p:blipFill>
        <p:spPr>
          <a:xfrm>
            <a:off x="543237" y="350750"/>
            <a:ext cx="4211100" cy="3158400"/>
          </a:xfrm>
          <a:prstGeom prst="roundRect">
            <a:avLst>
              <a:gd name="adj" fmla="val 16667"/>
            </a:avLst>
          </a:prstGeom>
          <a:noFill/>
          <a:ln>
            <a:noFill/>
          </a:ln>
        </p:spPr>
      </p:pic>
      <p:pic>
        <p:nvPicPr>
          <p:cNvPr id="654" name="Google Shape;654;p25" title="IMG_0889.JPG"/>
          <p:cNvPicPr preferRelativeResize="0"/>
          <p:nvPr/>
        </p:nvPicPr>
        <p:blipFill>
          <a:blip r:embed="rId13">
            <a:alphaModFix/>
          </a:blip>
          <a:stretch>
            <a:fillRect/>
          </a:stretch>
        </p:blipFill>
        <p:spPr>
          <a:xfrm>
            <a:off x="9817150" y="266049"/>
            <a:ext cx="3844800" cy="2883600"/>
          </a:xfrm>
          <a:prstGeom prst="roundRect">
            <a:avLst>
              <a:gd name="adj" fmla="val 16667"/>
            </a:avLst>
          </a:prstGeom>
          <a:noFill/>
          <a:ln>
            <a:noFill/>
          </a:ln>
        </p:spPr>
      </p:pic>
      <p:sp>
        <p:nvSpPr>
          <p:cNvPr id="655" name="Google Shape;655;p25"/>
          <p:cNvSpPr/>
          <p:nvPr/>
        </p:nvSpPr>
        <p:spPr>
          <a:xfrm rot="650597">
            <a:off x="2724704" y="439586"/>
            <a:ext cx="2889593" cy="820829"/>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a:p>
            <a:pPr marL="0" lvl="0" indent="0" algn="ctr" rtl="0">
              <a:spcBef>
                <a:spcPts val="0"/>
              </a:spcBef>
              <a:spcAft>
                <a:spcPts val="0"/>
              </a:spcAft>
              <a:buNone/>
            </a:pPr>
            <a:r>
              <a:rPr lang="en-US" sz="2400">
                <a:latin typeface="Calibri"/>
                <a:ea typeface="Calibri"/>
                <a:cs typeface="Calibri"/>
                <a:sym typeface="Calibri"/>
              </a:rPr>
              <a:t>Smiles Before the </a:t>
            </a:r>
            <a:endParaRPr sz="2400">
              <a:latin typeface="Calibri"/>
              <a:ea typeface="Calibri"/>
              <a:cs typeface="Calibri"/>
              <a:sym typeface="Calibri"/>
            </a:endParaRPr>
          </a:p>
          <a:p>
            <a:pPr marL="0" lvl="0" indent="0" algn="ctr" rtl="0">
              <a:spcBef>
                <a:spcPts val="0"/>
              </a:spcBef>
              <a:spcAft>
                <a:spcPts val="0"/>
              </a:spcAft>
              <a:buNone/>
            </a:pPr>
            <a:r>
              <a:rPr lang="en-US" sz="2400">
                <a:latin typeface="Calibri"/>
                <a:ea typeface="Calibri"/>
                <a:cs typeface="Calibri"/>
                <a:sym typeface="Calibri"/>
              </a:rPr>
              <a:t>Microphone</a:t>
            </a:r>
            <a:endParaRPr sz="2400">
              <a:latin typeface="Calibri"/>
              <a:ea typeface="Calibri"/>
              <a:cs typeface="Calibri"/>
              <a:sym typeface="Calibri"/>
            </a:endParaRPr>
          </a:p>
          <a:p>
            <a:pPr marL="0" lvl="0" indent="0" algn="ctr" rtl="0">
              <a:spcBef>
                <a:spcPts val="0"/>
              </a:spcBef>
              <a:spcAft>
                <a:spcPts val="0"/>
              </a:spcAft>
              <a:buNone/>
            </a:pPr>
            <a:endParaRPr sz="2300">
              <a:latin typeface="Calibri"/>
              <a:ea typeface="Calibri"/>
              <a:cs typeface="Calibri"/>
              <a:sym typeface="Calibri"/>
            </a:endParaRPr>
          </a:p>
        </p:txBody>
      </p:sp>
      <p:sp>
        <p:nvSpPr>
          <p:cNvPr id="656" name="Google Shape;656;p25"/>
          <p:cNvSpPr/>
          <p:nvPr/>
        </p:nvSpPr>
        <p:spPr>
          <a:xfrm rot="-1979">
            <a:off x="14119200" y="2860581"/>
            <a:ext cx="2605800" cy="94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a:latin typeface="Calibri"/>
                <a:ea typeface="Calibri"/>
                <a:cs typeface="Calibri"/>
                <a:sym typeface="Calibri"/>
              </a:rPr>
              <a:t>Cultural Performance</a:t>
            </a:r>
            <a:endParaRPr sz="2500">
              <a:latin typeface="Calibri"/>
              <a:ea typeface="Calibri"/>
              <a:cs typeface="Calibri"/>
              <a:sym typeface="Calibri"/>
            </a:endParaRPr>
          </a:p>
        </p:txBody>
      </p:sp>
      <p:pic>
        <p:nvPicPr>
          <p:cNvPr id="657" name="Google Shape;657;p25" title="IMG_0881.JPG"/>
          <p:cNvPicPr preferRelativeResize="0"/>
          <p:nvPr/>
        </p:nvPicPr>
        <p:blipFill>
          <a:blip r:embed="rId14">
            <a:alphaModFix/>
          </a:blip>
          <a:stretch>
            <a:fillRect/>
          </a:stretch>
        </p:blipFill>
        <p:spPr>
          <a:xfrm>
            <a:off x="10437875" y="3302050"/>
            <a:ext cx="3403800" cy="3065100"/>
          </a:xfrm>
          <a:prstGeom prst="roundRect">
            <a:avLst>
              <a:gd name="adj" fmla="val 16667"/>
            </a:avLst>
          </a:prstGeom>
          <a:noFill/>
          <a:ln>
            <a:noFill/>
          </a:ln>
        </p:spPr>
      </p:pic>
      <p:sp>
        <p:nvSpPr>
          <p:cNvPr id="658" name="Google Shape;658;p25"/>
          <p:cNvSpPr/>
          <p:nvPr/>
        </p:nvSpPr>
        <p:spPr>
          <a:xfrm rot="-2162">
            <a:off x="8761450" y="2571541"/>
            <a:ext cx="1907700" cy="820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a:latin typeface="Calibri"/>
                <a:ea typeface="Calibri"/>
                <a:cs typeface="Calibri"/>
                <a:sym typeface="Calibri"/>
              </a:rPr>
              <a:t>Collaborative Learning</a:t>
            </a:r>
            <a:endParaRPr sz="230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2"/>
        <p:cNvGrpSpPr/>
        <p:nvPr/>
      </p:nvGrpSpPr>
      <p:grpSpPr>
        <a:xfrm>
          <a:off x="0" y="0"/>
          <a:ext cx="0" cy="0"/>
          <a:chOff x="0" y="0"/>
          <a:chExt cx="0" cy="0"/>
        </a:xfrm>
      </p:grpSpPr>
      <p:grpSp>
        <p:nvGrpSpPr>
          <p:cNvPr id="663" name="Google Shape;663;p26"/>
          <p:cNvGrpSpPr/>
          <p:nvPr/>
        </p:nvGrpSpPr>
        <p:grpSpPr>
          <a:xfrm>
            <a:off x="6276196" y="9114041"/>
            <a:ext cx="1199869" cy="1262458"/>
            <a:chOff x="8543758" y="6857091"/>
            <a:chExt cx="1199869" cy="1262458"/>
          </a:xfrm>
        </p:grpSpPr>
        <p:sp>
          <p:nvSpPr>
            <p:cNvPr id="664" name="Google Shape;664;p26"/>
            <p:cNvSpPr/>
            <p:nvPr/>
          </p:nvSpPr>
          <p:spPr>
            <a:xfrm>
              <a:off x="8543758" y="6857091"/>
              <a:ext cx="1199869" cy="1262458"/>
            </a:xfrm>
            <a:custGeom>
              <a:avLst/>
              <a:gdLst/>
              <a:ahLst/>
              <a:cxnLst/>
              <a:rect l="l" t="t" r="r" b="b"/>
              <a:pathLst>
                <a:path w="1199869" h="1262458" extrusionOk="0">
                  <a:moveTo>
                    <a:pt x="1131668" y="857937"/>
                  </a:moveTo>
                  <a:cubicBezTo>
                    <a:pt x="1047382" y="912074"/>
                    <a:pt x="907266" y="881002"/>
                    <a:pt x="820806" y="830368"/>
                  </a:cubicBezTo>
                  <a:cubicBezTo>
                    <a:pt x="1046598" y="1141220"/>
                    <a:pt x="711522" y="1366975"/>
                    <a:pt x="618039" y="1057067"/>
                  </a:cubicBezTo>
                  <a:cubicBezTo>
                    <a:pt x="591658" y="970990"/>
                    <a:pt x="619479" y="984521"/>
                    <a:pt x="569357" y="1096128"/>
                  </a:cubicBezTo>
                  <a:cubicBezTo>
                    <a:pt x="474522" y="1305562"/>
                    <a:pt x="298392" y="1294692"/>
                    <a:pt x="265395" y="1187267"/>
                  </a:cubicBezTo>
                  <a:cubicBezTo>
                    <a:pt x="247709" y="1130474"/>
                    <a:pt x="275515" y="1027142"/>
                    <a:pt x="295291" y="972053"/>
                  </a:cubicBezTo>
                  <a:cubicBezTo>
                    <a:pt x="314147" y="917270"/>
                    <a:pt x="325695" y="935901"/>
                    <a:pt x="264627" y="956735"/>
                  </a:cubicBezTo>
                  <a:cubicBezTo>
                    <a:pt x="42164" y="1030818"/>
                    <a:pt x="-158185" y="781160"/>
                    <a:pt x="182597" y="630086"/>
                  </a:cubicBezTo>
                  <a:cubicBezTo>
                    <a:pt x="261154" y="595205"/>
                    <a:pt x="251518" y="632518"/>
                    <a:pt x="162283" y="569963"/>
                  </a:cubicBezTo>
                  <a:cubicBezTo>
                    <a:pt x="11386" y="463550"/>
                    <a:pt x="29284" y="282266"/>
                    <a:pt x="152317" y="237573"/>
                  </a:cubicBezTo>
                  <a:cubicBezTo>
                    <a:pt x="261756" y="196495"/>
                    <a:pt x="374091" y="291652"/>
                    <a:pt x="434815" y="401470"/>
                  </a:cubicBezTo>
                  <a:cubicBezTo>
                    <a:pt x="426209" y="332692"/>
                    <a:pt x="418963" y="276396"/>
                    <a:pt x="427531" y="207319"/>
                  </a:cubicBezTo>
                  <a:cubicBezTo>
                    <a:pt x="453191" y="6932"/>
                    <a:pt x="597385" y="-32154"/>
                    <a:pt x="675151" y="22359"/>
                  </a:cubicBezTo>
                  <a:cubicBezTo>
                    <a:pt x="724664" y="56983"/>
                    <a:pt x="737223" y="152642"/>
                    <a:pt x="743763" y="219957"/>
                  </a:cubicBezTo>
                  <a:cubicBezTo>
                    <a:pt x="758730" y="401001"/>
                    <a:pt x="704683" y="360077"/>
                    <a:pt x="814293" y="252124"/>
                  </a:cubicBezTo>
                  <a:cubicBezTo>
                    <a:pt x="981181" y="88057"/>
                    <a:pt x="1109728" y="209130"/>
                    <a:pt x="1104075" y="324882"/>
                  </a:cubicBezTo>
                  <a:cubicBezTo>
                    <a:pt x="1098757" y="428426"/>
                    <a:pt x="979267" y="534076"/>
                    <a:pt x="892871" y="591026"/>
                  </a:cubicBezTo>
                  <a:cubicBezTo>
                    <a:pt x="1174681" y="545615"/>
                    <a:pt x="1282428" y="760877"/>
                    <a:pt x="1131668" y="857937"/>
                  </a:cubicBezTo>
                  <a:close/>
                </a:path>
              </a:pathLst>
            </a:custGeom>
            <a:solidFill>
              <a:srgbClr val="F28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5" name="Google Shape;665;p26"/>
            <p:cNvSpPr/>
            <p:nvPr/>
          </p:nvSpPr>
          <p:spPr>
            <a:xfrm>
              <a:off x="8961993" y="7344719"/>
              <a:ext cx="319666" cy="353083"/>
            </a:xfrm>
            <a:custGeom>
              <a:avLst/>
              <a:gdLst/>
              <a:ahLst/>
              <a:cxnLst/>
              <a:rect l="l" t="t" r="r" b="b"/>
              <a:pathLst>
                <a:path w="319666" h="353083" extrusionOk="0">
                  <a:moveTo>
                    <a:pt x="314439" y="134123"/>
                  </a:moveTo>
                  <a:cubicBezTo>
                    <a:pt x="281740" y="-160"/>
                    <a:pt x="96596" y="-57463"/>
                    <a:pt x="26543" y="75431"/>
                  </a:cubicBezTo>
                  <a:cubicBezTo>
                    <a:pt x="-48870" y="218488"/>
                    <a:pt x="45905" y="376227"/>
                    <a:pt x="191358" y="350255"/>
                  </a:cubicBezTo>
                  <a:cubicBezTo>
                    <a:pt x="288819" y="332854"/>
                    <a:pt x="336242" y="223666"/>
                    <a:pt x="314439" y="134123"/>
                  </a:cubicBezTo>
                  <a:close/>
                </a:path>
              </a:pathLst>
            </a:custGeom>
            <a:solidFill>
              <a:srgbClr val="CFEA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666" name="Google Shape;666;p26"/>
            <p:cNvGrpSpPr/>
            <p:nvPr/>
          </p:nvGrpSpPr>
          <p:grpSpPr>
            <a:xfrm>
              <a:off x="8833036" y="7248593"/>
              <a:ext cx="555990" cy="555930"/>
              <a:chOff x="8833036" y="7248593"/>
              <a:chExt cx="555990" cy="555930"/>
            </a:xfrm>
          </p:grpSpPr>
          <p:sp>
            <p:nvSpPr>
              <p:cNvPr id="667" name="Google Shape;667;p26"/>
              <p:cNvSpPr/>
              <p:nvPr/>
            </p:nvSpPr>
            <p:spPr>
              <a:xfrm>
                <a:off x="9239126" y="7248593"/>
                <a:ext cx="35013" cy="73062"/>
              </a:xfrm>
              <a:custGeom>
                <a:avLst/>
                <a:gdLst/>
                <a:ahLst/>
                <a:cxnLst/>
                <a:rect l="l" t="t" r="r" b="b"/>
                <a:pathLst>
                  <a:path w="35013" h="73062" extrusionOk="0">
                    <a:moveTo>
                      <a:pt x="29833" y="355"/>
                    </a:moveTo>
                    <a:cubicBezTo>
                      <a:pt x="21278" y="-1993"/>
                      <a:pt x="20613" y="7120"/>
                      <a:pt x="10481" y="33045"/>
                    </a:cubicBezTo>
                    <a:cubicBezTo>
                      <a:pt x="2929" y="52356"/>
                      <a:pt x="1216" y="54845"/>
                      <a:pt x="205" y="60789"/>
                    </a:cubicBezTo>
                    <a:cubicBezTo>
                      <a:pt x="-1913" y="73262"/>
                      <a:pt x="12983" y="77060"/>
                      <a:pt x="18035" y="68298"/>
                    </a:cubicBezTo>
                    <a:cubicBezTo>
                      <a:pt x="23681" y="58512"/>
                      <a:pt x="32350" y="20062"/>
                      <a:pt x="34819" y="9132"/>
                    </a:cubicBezTo>
                    <a:cubicBezTo>
                      <a:pt x="35671" y="5377"/>
                      <a:pt x="33674" y="1408"/>
                      <a:pt x="29833" y="355"/>
                    </a:cubicBezTo>
                    <a:close/>
                  </a:path>
                </a:pathLst>
              </a:custGeom>
              <a:solidFill>
                <a:srgbClr val="FFD9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8" name="Google Shape;668;p26"/>
              <p:cNvSpPr/>
              <p:nvPr/>
            </p:nvSpPr>
            <p:spPr>
              <a:xfrm>
                <a:off x="9335404" y="7446202"/>
                <a:ext cx="53622" cy="25750"/>
              </a:xfrm>
              <a:custGeom>
                <a:avLst/>
                <a:gdLst/>
                <a:ahLst/>
                <a:cxnLst/>
                <a:rect l="l" t="t" r="r" b="b"/>
                <a:pathLst>
                  <a:path w="53622" h="25750" extrusionOk="0">
                    <a:moveTo>
                      <a:pt x="48318" y="3121"/>
                    </a:moveTo>
                    <a:cubicBezTo>
                      <a:pt x="-3790" y="-12253"/>
                      <a:pt x="-13334" y="34718"/>
                      <a:pt x="17664" y="24199"/>
                    </a:cubicBezTo>
                    <a:cubicBezTo>
                      <a:pt x="24832" y="21765"/>
                      <a:pt x="34585" y="18124"/>
                      <a:pt x="46372" y="17478"/>
                    </a:cubicBezTo>
                    <a:cubicBezTo>
                      <a:pt x="55084" y="17001"/>
                      <a:pt x="56206" y="5447"/>
                      <a:pt x="48318" y="3121"/>
                    </a:cubicBezTo>
                    <a:close/>
                  </a:path>
                </a:pathLst>
              </a:custGeom>
              <a:solidFill>
                <a:srgbClr val="FFD9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9" name="Google Shape;669;p26"/>
              <p:cNvSpPr/>
              <p:nvPr/>
            </p:nvSpPr>
            <p:spPr>
              <a:xfrm>
                <a:off x="9292608" y="7649600"/>
                <a:ext cx="49908" cy="35259"/>
              </a:xfrm>
              <a:custGeom>
                <a:avLst/>
                <a:gdLst/>
                <a:ahLst/>
                <a:cxnLst/>
                <a:rect l="l" t="t" r="r" b="b"/>
                <a:pathLst>
                  <a:path w="49908" h="35259" extrusionOk="0">
                    <a:moveTo>
                      <a:pt x="48556" y="23769"/>
                    </a:moveTo>
                    <a:cubicBezTo>
                      <a:pt x="17968" y="-21096"/>
                      <a:pt x="-19186" y="9223"/>
                      <a:pt x="11470" y="20691"/>
                    </a:cubicBezTo>
                    <a:cubicBezTo>
                      <a:pt x="18562" y="23342"/>
                      <a:pt x="28416" y="26693"/>
                      <a:pt x="37949" y="33652"/>
                    </a:cubicBezTo>
                    <a:cubicBezTo>
                      <a:pt x="44995" y="38790"/>
                      <a:pt x="53189" y="30559"/>
                      <a:pt x="48556" y="23769"/>
                    </a:cubicBezTo>
                    <a:close/>
                  </a:path>
                </a:pathLst>
              </a:custGeom>
              <a:solidFill>
                <a:srgbClr val="FFD9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0" name="Google Shape;670;p26"/>
              <p:cNvSpPr/>
              <p:nvPr/>
            </p:nvSpPr>
            <p:spPr>
              <a:xfrm>
                <a:off x="9159403" y="7742980"/>
                <a:ext cx="25478" cy="61543"/>
              </a:xfrm>
              <a:custGeom>
                <a:avLst/>
                <a:gdLst/>
                <a:ahLst/>
                <a:cxnLst/>
                <a:rect l="l" t="t" r="r" b="b"/>
                <a:pathLst>
                  <a:path w="25478" h="61543" extrusionOk="0">
                    <a:moveTo>
                      <a:pt x="24678" y="37496"/>
                    </a:moveTo>
                    <a:cubicBezTo>
                      <a:pt x="24556" y="36976"/>
                      <a:pt x="20639" y="19779"/>
                      <a:pt x="19092" y="9919"/>
                    </a:cubicBezTo>
                    <a:cubicBezTo>
                      <a:pt x="17043" y="-4763"/>
                      <a:pt x="3605" y="-574"/>
                      <a:pt x="2457" y="6099"/>
                    </a:cubicBezTo>
                    <a:cubicBezTo>
                      <a:pt x="-10399" y="80743"/>
                      <a:pt x="31724" y="67997"/>
                      <a:pt x="24678" y="37496"/>
                    </a:cubicBezTo>
                    <a:close/>
                  </a:path>
                </a:pathLst>
              </a:custGeom>
              <a:solidFill>
                <a:srgbClr val="FFD9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1" name="Google Shape;671;p26"/>
              <p:cNvSpPr/>
              <p:nvPr/>
            </p:nvSpPr>
            <p:spPr>
              <a:xfrm>
                <a:off x="8885841" y="7667314"/>
                <a:ext cx="46888" cy="50045"/>
              </a:xfrm>
              <a:custGeom>
                <a:avLst/>
                <a:gdLst/>
                <a:ahLst/>
                <a:cxnLst/>
                <a:rect l="l" t="t" r="r" b="b"/>
                <a:pathLst>
                  <a:path w="46888" h="50045" extrusionOk="0">
                    <a:moveTo>
                      <a:pt x="34738" y="1247"/>
                    </a:moveTo>
                    <a:cubicBezTo>
                      <a:pt x="-25640" y="46474"/>
                      <a:pt x="8502" y="58737"/>
                      <a:pt x="20532" y="44322"/>
                    </a:cubicBezTo>
                    <a:cubicBezTo>
                      <a:pt x="25993" y="37775"/>
                      <a:pt x="35713" y="24436"/>
                      <a:pt x="44554" y="13958"/>
                    </a:cubicBezTo>
                    <a:cubicBezTo>
                      <a:pt x="51661" y="5530"/>
                      <a:pt x="40839" y="-3325"/>
                      <a:pt x="34738" y="1247"/>
                    </a:cubicBezTo>
                    <a:close/>
                  </a:path>
                </a:pathLst>
              </a:custGeom>
              <a:solidFill>
                <a:srgbClr val="FFD9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2" name="Google Shape;672;p26"/>
              <p:cNvSpPr/>
              <p:nvPr/>
            </p:nvSpPr>
            <p:spPr>
              <a:xfrm>
                <a:off x="8833036" y="7446529"/>
                <a:ext cx="67164" cy="25907"/>
              </a:xfrm>
              <a:custGeom>
                <a:avLst/>
                <a:gdLst/>
                <a:ahLst/>
                <a:cxnLst/>
                <a:rect l="l" t="t" r="r" b="b"/>
                <a:pathLst>
                  <a:path w="67164" h="25907" extrusionOk="0">
                    <a:moveTo>
                      <a:pt x="67033" y="17479"/>
                    </a:moveTo>
                    <a:cubicBezTo>
                      <a:pt x="68607" y="5776"/>
                      <a:pt x="55900" y="6506"/>
                      <a:pt x="37258" y="2797"/>
                    </a:cubicBezTo>
                    <a:cubicBezTo>
                      <a:pt x="35550" y="2459"/>
                      <a:pt x="15069" y="-1452"/>
                      <a:pt x="9180" y="585"/>
                    </a:cubicBezTo>
                    <a:cubicBezTo>
                      <a:pt x="-1460" y="4267"/>
                      <a:pt x="-12027" y="26448"/>
                      <a:pt x="34147" y="25766"/>
                    </a:cubicBezTo>
                    <a:cubicBezTo>
                      <a:pt x="54050" y="25476"/>
                      <a:pt x="65570" y="28362"/>
                      <a:pt x="67033" y="17479"/>
                    </a:cubicBezTo>
                    <a:close/>
                  </a:path>
                </a:pathLst>
              </a:custGeom>
              <a:solidFill>
                <a:srgbClr val="FFD9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3" name="Google Shape;673;p26"/>
              <p:cNvSpPr/>
              <p:nvPr/>
            </p:nvSpPr>
            <p:spPr>
              <a:xfrm>
                <a:off x="8995482" y="7276099"/>
                <a:ext cx="35013" cy="48633"/>
              </a:xfrm>
              <a:custGeom>
                <a:avLst/>
                <a:gdLst/>
                <a:ahLst/>
                <a:cxnLst/>
                <a:rect l="l" t="t" r="r" b="b"/>
                <a:pathLst>
                  <a:path w="35013" h="48633" extrusionOk="0">
                    <a:moveTo>
                      <a:pt x="31679" y="26300"/>
                    </a:moveTo>
                    <a:cubicBezTo>
                      <a:pt x="23763" y="12407"/>
                      <a:pt x="26801" y="17629"/>
                      <a:pt x="18357" y="4749"/>
                    </a:cubicBezTo>
                    <a:cubicBezTo>
                      <a:pt x="11564" y="-5608"/>
                      <a:pt x="-2938" y="2851"/>
                      <a:pt x="527" y="12258"/>
                    </a:cubicBezTo>
                    <a:cubicBezTo>
                      <a:pt x="5379" y="25446"/>
                      <a:pt x="11346" y="43300"/>
                      <a:pt x="17887" y="46870"/>
                    </a:cubicBezTo>
                    <a:cubicBezTo>
                      <a:pt x="28992" y="52945"/>
                      <a:pt x="40990" y="42651"/>
                      <a:pt x="31679" y="26300"/>
                    </a:cubicBezTo>
                    <a:close/>
                  </a:path>
                </a:pathLst>
              </a:custGeom>
              <a:solidFill>
                <a:srgbClr val="FFD9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674" name="Google Shape;674;p26" title="IMG_0896.JPG"/>
          <p:cNvPicPr preferRelativeResize="0"/>
          <p:nvPr/>
        </p:nvPicPr>
        <p:blipFill>
          <a:blip r:embed="rId3">
            <a:alphaModFix/>
          </a:blip>
          <a:stretch>
            <a:fillRect/>
          </a:stretch>
        </p:blipFill>
        <p:spPr>
          <a:xfrm rot="-3">
            <a:off x="493075" y="771527"/>
            <a:ext cx="5641349" cy="3951921"/>
          </a:xfrm>
          <a:prstGeom prst="rect">
            <a:avLst/>
          </a:prstGeom>
          <a:noFill/>
          <a:ln w="114300" cap="flat" cmpd="sng">
            <a:solidFill>
              <a:schemeClr val="accent3"/>
            </a:solidFill>
            <a:prstDash val="solid"/>
            <a:round/>
            <a:headEnd type="none" w="sm" len="sm"/>
            <a:tailEnd type="none" w="sm" len="sm"/>
          </a:ln>
        </p:spPr>
      </p:pic>
      <p:pic>
        <p:nvPicPr>
          <p:cNvPr id="675" name="Google Shape;675;p26" title="IMG_0897.JPG"/>
          <p:cNvPicPr preferRelativeResize="0"/>
          <p:nvPr/>
        </p:nvPicPr>
        <p:blipFill>
          <a:blip r:embed="rId4">
            <a:alphaModFix/>
          </a:blip>
          <a:stretch>
            <a:fillRect/>
          </a:stretch>
        </p:blipFill>
        <p:spPr>
          <a:xfrm>
            <a:off x="12520750" y="5790450"/>
            <a:ext cx="4983700" cy="4177851"/>
          </a:xfrm>
          <a:prstGeom prst="rect">
            <a:avLst/>
          </a:prstGeom>
          <a:noFill/>
          <a:ln>
            <a:noFill/>
          </a:ln>
        </p:spPr>
      </p:pic>
      <p:pic>
        <p:nvPicPr>
          <p:cNvPr id="676" name="Google Shape;676;p26" title="IMG_0899.JPG"/>
          <p:cNvPicPr preferRelativeResize="0"/>
          <p:nvPr/>
        </p:nvPicPr>
        <p:blipFill>
          <a:blip r:embed="rId5">
            <a:alphaModFix/>
          </a:blip>
          <a:stretch>
            <a:fillRect/>
          </a:stretch>
        </p:blipFill>
        <p:spPr>
          <a:xfrm>
            <a:off x="8199275" y="5790450"/>
            <a:ext cx="3735425" cy="4177848"/>
          </a:xfrm>
          <a:prstGeom prst="rect">
            <a:avLst/>
          </a:prstGeom>
          <a:noFill/>
          <a:ln>
            <a:noFill/>
          </a:ln>
        </p:spPr>
      </p:pic>
      <p:pic>
        <p:nvPicPr>
          <p:cNvPr id="677" name="Google Shape;677;p26" title="IMG_0900.JPG"/>
          <p:cNvPicPr preferRelativeResize="0"/>
          <p:nvPr/>
        </p:nvPicPr>
        <p:blipFill>
          <a:blip r:embed="rId6">
            <a:alphaModFix/>
          </a:blip>
          <a:stretch>
            <a:fillRect/>
          </a:stretch>
        </p:blipFill>
        <p:spPr>
          <a:xfrm rot="220872">
            <a:off x="10289461" y="597189"/>
            <a:ext cx="2572424" cy="3429899"/>
          </a:xfrm>
          <a:prstGeom prst="rect">
            <a:avLst/>
          </a:prstGeom>
          <a:noFill/>
          <a:ln>
            <a:noFill/>
          </a:ln>
        </p:spPr>
      </p:pic>
      <p:pic>
        <p:nvPicPr>
          <p:cNvPr id="678" name="Google Shape;678;p26" title="IMG_0901.JPG"/>
          <p:cNvPicPr preferRelativeResize="0"/>
          <p:nvPr/>
        </p:nvPicPr>
        <p:blipFill>
          <a:blip r:embed="rId7">
            <a:alphaModFix/>
          </a:blip>
          <a:stretch>
            <a:fillRect/>
          </a:stretch>
        </p:blipFill>
        <p:spPr>
          <a:xfrm rot="-293925">
            <a:off x="7657572" y="653790"/>
            <a:ext cx="2576004" cy="3434647"/>
          </a:xfrm>
          <a:prstGeom prst="rect">
            <a:avLst/>
          </a:prstGeom>
          <a:noFill/>
          <a:ln>
            <a:noFill/>
          </a:ln>
        </p:spPr>
      </p:pic>
      <p:cxnSp>
        <p:nvCxnSpPr>
          <p:cNvPr id="679" name="Google Shape;679;p26"/>
          <p:cNvCxnSpPr/>
          <p:nvPr/>
        </p:nvCxnSpPr>
        <p:spPr>
          <a:xfrm rot="-5400000">
            <a:off x="1747329" y="5143496"/>
            <a:ext cx="10257600" cy="0"/>
          </a:xfrm>
          <a:prstGeom prst="straightConnector1">
            <a:avLst/>
          </a:prstGeom>
          <a:noFill/>
          <a:ln w="85725" cap="rnd" cmpd="sng">
            <a:solidFill>
              <a:srgbClr val="F28482">
                <a:alpha val="49800"/>
              </a:srgbClr>
            </a:solidFill>
            <a:prstDash val="dot"/>
            <a:round/>
            <a:headEnd type="none" w="sm" len="sm"/>
            <a:tailEnd type="none" w="sm" len="sm"/>
          </a:ln>
        </p:spPr>
      </p:cxnSp>
      <p:pic>
        <p:nvPicPr>
          <p:cNvPr id="680" name="Google Shape;680;p26" title="IMG_0906.JPG"/>
          <p:cNvPicPr preferRelativeResize="0"/>
          <p:nvPr/>
        </p:nvPicPr>
        <p:blipFill>
          <a:blip r:embed="rId8">
            <a:alphaModFix/>
          </a:blip>
          <a:stretch>
            <a:fillRect/>
          </a:stretch>
        </p:blipFill>
        <p:spPr>
          <a:xfrm rot="-351176">
            <a:off x="12774980" y="492680"/>
            <a:ext cx="2616839" cy="3489114"/>
          </a:xfrm>
          <a:prstGeom prst="rect">
            <a:avLst/>
          </a:prstGeom>
          <a:noFill/>
          <a:ln>
            <a:noFill/>
          </a:ln>
        </p:spPr>
      </p:pic>
      <p:pic>
        <p:nvPicPr>
          <p:cNvPr id="681" name="Google Shape;681;p26" title="IMG_0903.JPG"/>
          <p:cNvPicPr preferRelativeResize="0"/>
          <p:nvPr/>
        </p:nvPicPr>
        <p:blipFill>
          <a:blip r:embed="rId9">
            <a:alphaModFix/>
          </a:blip>
          <a:stretch>
            <a:fillRect/>
          </a:stretch>
        </p:blipFill>
        <p:spPr>
          <a:xfrm rot="323788">
            <a:off x="15423449" y="537543"/>
            <a:ext cx="2549548" cy="3399392"/>
          </a:xfrm>
          <a:prstGeom prst="rect">
            <a:avLst/>
          </a:prstGeom>
          <a:noFill/>
          <a:ln>
            <a:noFill/>
          </a:ln>
        </p:spPr>
      </p:pic>
      <p:sp>
        <p:nvSpPr>
          <p:cNvPr id="682" name="Google Shape;682;p26"/>
          <p:cNvSpPr txBox="1"/>
          <p:nvPr/>
        </p:nvSpPr>
        <p:spPr>
          <a:xfrm>
            <a:off x="7476075" y="4192150"/>
            <a:ext cx="10358700" cy="162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500">
                <a:solidFill>
                  <a:schemeClr val="accent3"/>
                </a:solidFill>
                <a:latin typeface="Tenor Sans"/>
                <a:ea typeface="Tenor Sans"/>
                <a:cs typeface="Tenor Sans"/>
                <a:sym typeface="Tenor Sans"/>
              </a:rPr>
              <a:t>Mrs. Bernard’s class experienced solar energy this week by building pizza-box ovens that use the sun’s rays for heat. They were able to enjoy delicious, scrumptious s’mores and be scientists at the same time!</a:t>
            </a:r>
            <a:endParaRPr sz="2500">
              <a:solidFill>
                <a:schemeClr val="accent3"/>
              </a:solidFill>
              <a:latin typeface="Tenor Sans"/>
              <a:ea typeface="Tenor Sans"/>
              <a:cs typeface="Tenor Sans"/>
              <a:sym typeface="Tenor Sans"/>
            </a:endParaRPr>
          </a:p>
        </p:txBody>
      </p:sp>
      <p:sp>
        <p:nvSpPr>
          <p:cNvPr id="683" name="Google Shape;683;p26"/>
          <p:cNvSpPr txBox="1"/>
          <p:nvPr/>
        </p:nvSpPr>
        <p:spPr>
          <a:xfrm>
            <a:off x="849375" y="5285075"/>
            <a:ext cx="4983600" cy="424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200">
              <a:solidFill>
                <a:schemeClr val="accent3"/>
              </a:solidFill>
              <a:latin typeface="Calibri"/>
              <a:ea typeface="Calibri"/>
              <a:cs typeface="Calibri"/>
              <a:sym typeface="Calibri"/>
            </a:endParaRPr>
          </a:p>
        </p:txBody>
      </p:sp>
      <p:sp>
        <p:nvSpPr>
          <p:cNvPr id="684" name="Google Shape;684;p26"/>
          <p:cNvSpPr txBox="1"/>
          <p:nvPr/>
        </p:nvSpPr>
        <p:spPr>
          <a:xfrm>
            <a:off x="544025" y="5044575"/>
            <a:ext cx="5590500" cy="448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accent3"/>
                </a:solidFill>
                <a:latin typeface="Tenor Sans"/>
                <a:ea typeface="Tenor Sans"/>
                <a:cs typeface="Tenor Sans"/>
                <a:sym typeface="Tenor Sans"/>
              </a:rPr>
              <a:t>Check out this new artwork in our front hallway, created with mini thumbprint portraits of every learner and staff member. Big thanks to Kalla &amp; Kinley for helping put the framed art together. Above you’ll see Kalla and Abigail pointing out their personal portraits. Check it out next time you visit.</a:t>
            </a:r>
            <a:endParaRPr sz="2800">
              <a:solidFill>
                <a:schemeClr val="accent3"/>
              </a:solidFill>
              <a:latin typeface="Tenor Sans"/>
              <a:ea typeface="Tenor Sans"/>
              <a:cs typeface="Tenor Sans"/>
              <a:sym typeface="Tenor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3"/>
                                        </p:tgtEl>
                                        <p:attrNameLst>
                                          <p:attrName>style.visibility</p:attrName>
                                        </p:attrNameLst>
                                      </p:cBhvr>
                                      <p:to>
                                        <p:strVal val="visible"/>
                                      </p:to>
                                    </p:set>
                                    <p:animEffect transition="in" filter="fade">
                                      <p:cBhvr>
                                        <p:cTn id="7" dur="1000"/>
                                        <p:tgtEl>
                                          <p:spTgt spid="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pic>
        <p:nvPicPr>
          <p:cNvPr id="689" name="Google Shape;689;p27"/>
          <p:cNvPicPr preferRelativeResize="0"/>
          <p:nvPr/>
        </p:nvPicPr>
        <p:blipFill>
          <a:blip r:embed="rId3">
            <a:alphaModFix/>
          </a:blip>
          <a:stretch>
            <a:fillRect/>
          </a:stretch>
        </p:blipFill>
        <p:spPr>
          <a:xfrm>
            <a:off x="9275900" y="2810350"/>
            <a:ext cx="4281026" cy="6249774"/>
          </a:xfrm>
          <a:prstGeom prst="rect">
            <a:avLst/>
          </a:prstGeom>
          <a:noFill/>
          <a:ln>
            <a:noFill/>
          </a:ln>
        </p:spPr>
      </p:pic>
      <p:sp>
        <p:nvSpPr>
          <p:cNvPr id="690" name="Google Shape;690;p27"/>
          <p:cNvSpPr txBox="1"/>
          <p:nvPr/>
        </p:nvSpPr>
        <p:spPr>
          <a:xfrm>
            <a:off x="2480350" y="309700"/>
            <a:ext cx="14412900" cy="2154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US" sz="6399">
                <a:solidFill>
                  <a:schemeClr val="lt2"/>
                </a:solidFill>
                <a:latin typeface="Luckiest Guy"/>
                <a:ea typeface="Luckiest Guy"/>
                <a:cs typeface="Luckiest Guy"/>
                <a:sym typeface="Luckiest Guy"/>
              </a:rPr>
              <a:t>COMMUNITY NEWS, EVENTS &amp; OPPORTUNITIES</a:t>
            </a:r>
            <a:endParaRPr sz="6399">
              <a:solidFill>
                <a:schemeClr val="lt2"/>
              </a:solidFill>
              <a:latin typeface="Luckiest Guy"/>
              <a:ea typeface="Luckiest Guy"/>
              <a:cs typeface="Luckiest Guy"/>
              <a:sym typeface="Luckiest Guy"/>
            </a:endParaRPr>
          </a:p>
        </p:txBody>
      </p:sp>
      <p:pic>
        <p:nvPicPr>
          <p:cNvPr id="691" name="Google Shape;691;p27"/>
          <p:cNvPicPr preferRelativeResize="0"/>
          <p:nvPr/>
        </p:nvPicPr>
        <p:blipFill>
          <a:blip r:embed="rId4">
            <a:alphaModFix/>
          </a:blip>
          <a:stretch>
            <a:fillRect/>
          </a:stretch>
        </p:blipFill>
        <p:spPr>
          <a:xfrm>
            <a:off x="4731475" y="2861475"/>
            <a:ext cx="4384949" cy="6147525"/>
          </a:xfrm>
          <a:prstGeom prst="rect">
            <a:avLst/>
          </a:prstGeom>
          <a:noFill/>
          <a:ln>
            <a:noFill/>
          </a:ln>
        </p:spPr>
      </p:pic>
      <p:pic>
        <p:nvPicPr>
          <p:cNvPr id="692" name="Google Shape;692;p27"/>
          <p:cNvPicPr preferRelativeResize="0"/>
          <p:nvPr/>
        </p:nvPicPr>
        <p:blipFill>
          <a:blip r:embed="rId5">
            <a:alphaModFix/>
          </a:blip>
          <a:stretch>
            <a:fillRect/>
          </a:stretch>
        </p:blipFill>
        <p:spPr>
          <a:xfrm>
            <a:off x="13791975" y="1662075"/>
            <a:ext cx="4384950" cy="6831776"/>
          </a:xfrm>
          <a:prstGeom prst="rect">
            <a:avLst/>
          </a:prstGeom>
          <a:noFill/>
          <a:ln>
            <a:noFill/>
          </a:ln>
        </p:spPr>
      </p:pic>
      <p:pic>
        <p:nvPicPr>
          <p:cNvPr id="693" name="Google Shape;693;p27"/>
          <p:cNvPicPr preferRelativeResize="0"/>
          <p:nvPr/>
        </p:nvPicPr>
        <p:blipFill>
          <a:blip r:embed="rId6">
            <a:alphaModFix/>
          </a:blip>
          <a:stretch>
            <a:fillRect/>
          </a:stretch>
        </p:blipFill>
        <p:spPr>
          <a:xfrm>
            <a:off x="94375" y="1874450"/>
            <a:ext cx="4477625" cy="61475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7"/>
        <p:cNvGrpSpPr/>
        <p:nvPr/>
      </p:nvGrpSpPr>
      <p:grpSpPr>
        <a:xfrm>
          <a:off x="0" y="0"/>
          <a:ext cx="0" cy="0"/>
          <a:chOff x="0" y="0"/>
          <a:chExt cx="0" cy="0"/>
        </a:xfrm>
      </p:grpSpPr>
      <p:pic>
        <p:nvPicPr>
          <p:cNvPr id="698" name="Google Shape;698;p28"/>
          <p:cNvPicPr preferRelativeResize="0"/>
          <p:nvPr/>
        </p:nvPicPr>
        <p:blipFill>
          <a:blip r:embed="rId3">
            <a:alphaModFix/>
          </a:blip>
          <a:stretch>
            <a:fillRect/>
          </a:stretch>
        </p:blipFill>
        <p:spPr>
          <a:xfrm>
            <a:off x="0" y="18613"/>
            <a:ext cx="4734600" cy="6820776"/>
          </a:xfrm>
          <a:prstGeom prst="rect">
            <a:avLst/>
          </a:prstGeom>
          <a:noFill/>
          <a:ln>
            <a:noFill/>
          </a:ln>
        </p:spPr>
      </p:pic>
      <p:sp>
        <p:nvSpPr>
          <p:cNvPr id="699" name="Google Shape;699;p28"/>
          <p:cNvSpPr txBox="1"/>
          <p:nvPr/>
        </p:nvSpPr>
        <p:spPr>
          <a:xfrm>
            <a:off x="9940875" y="180900"/>
            <a:ext cx="8195100" cy="9925200"/>
          </a:xfrm>
          <a:prstGeom prst="rect">
            <a:avLst/>
          </a:prstGeom>
          <a:solidFill>
            <a:schemeClr val="accent5"/>
          </a:solidFill>
          <a:ln w="15240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endParaRPr sz="2100">
              <a:solidFill>
                <a:srgbClr val="242424"/>
              </a:solidFill>
              <a:highlight>
                <a:srgbClr val="FFFFFF"/>
              </a:highlight>
            </a:endParaRPr>
          </a:p>
          <a:p>
            <a:pPr marL="0" lvl="0" indent="0" algn="ctr" rtl="0">
              <a:lnSpc>
                <a:spcPct val="115000"/>
              </a:lnSpc>
              <a:spcBef>
                <a:spcPts val="0"/>
              </a:spcBef>
              <a:spcAft>
                <a:spcPts val="0"/>
              </a:spcAft>
              <a:buNone/>
            </a:pPr>
            <a:endParaRPr sz="2100">
              <a:solidFill>
                <a:srgbClr val="242424"/>
              </a:solidFill>
              <a:highlight>
                <a:srgbClr val="FFFFFF"/>
              </a:highlight>
            </a:endParaRPr>
          </a:p>
          <a:p>
            <a:pPr marL="0" lvl="0" indent="0" algn="ctr" rtl="0">
              <a:lnSpc>
                <a:spcPct val="115000"/>
              </a:lnSpc>
              <a:spcBef>
                <a:spcPts val="0"/>
              </a:spcBef>
              <a:spcAft>
                <a:spcPts val="0"/>
              </a:spcAft>
              <a:buNone/>
            </a:pPr>
            <a:endParaRPr sz="2100">
              <a:solidFill>
                <a:srgbClr val="242424"/>
              </a:solidFill>
              <a:highlight>
                <a:srgbClr val="FFFFFF"/>
              </a:highlight>
            </a:endParaRPr>
          </a:p>
          <a:p>
            <a:pPr marL="0" lvl="0" indent="0" algn="ctr" rtl="0">
              <a:lnSpc>
                <a:spcPct val="115000"/>
              </a:lnSpc>
              <a:spcBef>
                <a:spcPts val="0"/>
              </a:spcBef>
              <a:spcAft>
                <a:spcPts val="0"/>
              </a:spcAft>
              <a:buNone/>
            </a:pPr>
            <a:endParaRPr sz="2100">
              <a:solidFill>
                <a:srgbClr val="242424"/>
              </a:solidFill>
              <a:highlight>
                <a:srgbClr val="FFFFFF"/>
              </a:highlight>
            </a:endParaRPr>
          </a:p>
          <a:p>
            <a:pPr marL="0" lvl="0" indent="0" algn="ctr" rtl="0">
              <a:lnSpc>
                <a:spcPct val="115000"/>
              </a:lnSpc>
              <a:spcBef>
                <a:spcPts val="0"/>
              </a:spcBef>
              <a:spcAft>
                <a:spcPts val="0"/>
              </a:spcAft>
              <a:buNone/>
            </a:pPr>
            <a:endParaRPr sz="2100">
              <a:solidFill>
                <a:srgbClr val="242424"/>
              </a:solidFill>
              <a:highlight>
                <a:srgbClr val="FFFFFF"/>
              </a:highlight>
            </a:endParaRPr>
          </a:p>
          <a:p>
            <a:pPr marL="0" lvl="0" indent="0" algn="ctr" rtl="0">
              <a:lnSpc>
                <a:spcPct val="115000"/>
              </a:lnSpc>
              <a:spcBef>
                <a:spcPts val="0"/>
              </a:spcBef>
              <a:spcAft>
                <a:spcPts val="0"/>
              </a:spcAft>
              <a:buNone/>
            </a:pPr>
            <a:endParaRPr sz="2100">
              <a:solidFill>
                <a:srgbClr val="242424"/>
              </a:solidFill>
              <a:highlight>
                <a:srgbClr val="FFFFFF"/>
              </a:highlight>
            </a:endParaRPr>
          </a:p>
          <a:p>
            <a:pPr marL="0" lvl="0" indent="0" algn="ctr" rtl="0">
              <a:lnSpc>
                <a:spcPct val="115000"/>
              </a:lnSpc>
              <a:spcBef>
                <a:spcPts val="0"/>
              </a:spcBef>
              <a:spcAft>
                <a:spcPts val="0"/>
              </a:spcAft>
              <a:buNone/>
            </a:pPr>
            <a:endParaRPr sz="2100">
              <a:solidFill>
                <a:srgbClr val="242424"/>
              </a:solidFill>
              <a:highlight>
                <a:srgbClr val="FFFFFF"/>
              </a:highlight>
            </a:endParaRPr>
          </a:p>
          <a:p>
            <a:pPr marL="0" lvl="0" indent="0" algn="ctr" rtl="0">
              <a:lnSpc>
                <a:spcPct val="115000"/>
              </a:lnSpc>
              <a:spcBef>
                <a:spcPts val="0"/>
              </a:spcBef>
              <a:spcAft>
                <a:spcPts val="0"/>
              </a:spcAft>
              <a:buNone/>
            </a:pPr>
            <a:endParaRPr sz="2100">
              <a:solidFill>
                <a:srgbClr val="242424"/>
              </a:solidFill>
              <a:highlight>
                <a:srgbClr val="FFFFFF"/>
              </a:highlight>
            </a:endParaRPr>
          </a:p>
          <a:p>
            <a:pPr marL="0" lvl="0" indent="0" algn="ctr" rtl="0">
              <a:lnSpc>
                <a:spcPct val="115000"/>
              </a:lnSpc>
              <a:spcBef>
                <a:spcPts val="0"/>
              </a:spcBef>
              <a:spcAft>
                <a:spcPts val="0"/>
              </a:spcAft>
              <a:buNone/>
            </a:pPr>
            <a:endParaRPr sz="2100">
              <a:solidFill>
                <a:srgbClr val="242424"/>
              </a:solidFill>
              <a:highlight>
                <a:srgbClr val="FFFFFF"/>
              </a:highlight>
            </a:endParaRPr>
          </a:p>
          <a:p>
            <a:pPr marL="0" lvl="0" indent="0" algn="ctr" rtl="0">
              <a:lnSpc>
                <a:spcPct val="115000"/>
              </a:lnSpc>
              <a:spcBef>
                <a:spcPts val="0"/>
              </a:spcBef>
              <a:spcAft>
                <a:spcPts val="0"/>
              </a:spcAft>
              <a:buNone/>
            </a:pPr>
            <a:endParaRPr sz="2100">
              <a:solidFill>
                <a:srgbClr val="242424"/>
              </a:solidFill>
              <a:highlight>
                <a:srgbClr val="FFFFFF"/>
              </a:highlight>
            </a:endParaRPr>
          </a:p>
          <a:p>
            <a:pPr marL="0" lvl="0" indent="0" algn="ctr" rtl="0">
              <a:lnSpc>
                <a:spcPct val="115000"/>
              </a:lnSpc>
              <a:spcBef>
                <a:spcPts val="0"/>
              </a:spcBef>
              <a:spcAft>
                <a:spcPts val="0"/>
              </a:spcAft>
              <a:buNone/>
            </a:pPr>
            <a:endParaRPr sz="2100">
              <a:solidFill>
                <a:srgbClr val="242424"/>
              </a:solidFill>
              <a:highlight>
                <a:srgbClr val="FFFFFF"/>
              </a:highlight>
            </a:endParaRPr>
          </a:p>
          <a:p>
            <a:pPr marL="0" lvl="0" indent="0" algn="ctr" rtl="0">
              <a:lnSpc>
                <a:spcPct val="115000"/>
              </a:lnSpc>
              <a:spcBef>
                <a:spcPts val="0"/>
              </a:spcBef>
              <a:spcAft>
                <a:spcPts val="0"/>
              </a:spcAft>
              <a:buNone/>
            </a:pPr>
            <a:endParaRPr sz="2100">
              <a:solidFill>
                <a:srgbClr val="242424"/>
              </a:solidFill>
              <a:highlight>
                <a:srgbClr val="FFFFFF"/>
              </a:highlight>
            </a:endParaRPr>
          </a:p>
          <a:p>
            <a:pPr marL="0" lvl="0" indent="0" algn="ctr" rtl="0">
              <a:lnSpc>
                <a:spcPct val="115000"/>
              </a:lnSpc>
              <a:spcBef>
                <a:spcPts val="0"/>
              </a:spcBef>
              <a:spcAft>
                <a:spcPts val="0"/>
              </a:spcAft>
              <a:buNone/>
            </a:pPr>
            <a:endParaRPr sz="2100">
              <a:solidFill>
                <a:srgbClr val="242424"/>
              </a:solidFill>
              <a:highlight>
                <a:srgbClr val="FFFFFF"/>
              </a:highlight>
            </a:endParaRPr>
          </a:p>
          <a:p>
            <a:pPr marL="0" lvl="0" indent="0" algn="ctr" rtl="0">
              <a:lnSpc>
                <a:spcPct val="115000"/>
              </a:lnSpc>
              <a:spcBef>
                <a:spcPts val="0"/>
              </a:spcBef>
              <a:spcAft>
                <a:spcPts val="0"/>
              </a:spcAft>
              <a:buNone/>
            </a:pPr>
            <a:endParaRPr sz="2100">
              <a:solidFill>
                <a:srgbClr val="242424"/>
              </a:solidFill>
              <a:highlight>
                <a:srgbClr val="FFFFFF"/>
              </a:highlight>
            </a:endParaRPr>
          </a:p>
          <a:p>
            <a:pPr marL="0" lvl="0" indent="0" algn="ctr" rtl="0">
              <a:lnSpc>
                <a:spcPct val="115000"/>
              </a:lnSpc>
              <a:spcBef>
                <a:spcPts val="0"/>
              </a:spcBef>
              <a:spcAft>
                <a:spcPts val="0"/>
              </a:spcAft>
              <a:buNone/>
            </a:pPr>
            <a:endParaRPr sz="2100">
              <a:solidFill>
                <a:srgbClr val="242424"/>
              </a:solidFill>
              <a:highlight>
                <a:srgbClr val="FFFFFF"/>
              </a:highlight>
            </a:endParaRPr>
          </a:p>
          <a:p>
            <a:pPr marL="0" lvl="0" indent="0" algn="ctr" rtl="0">
              <a:lnSpc>
                <a:spcPct val="115000"/>
              </a:lnSpc>
              <a:spcBef>
                <a:spcPts val="0"/>
              </a:spcBef>
              <a:spcAft>
                <a:spcPts val="0"/>
              </a:spcAft>
              <a:buNone/>
            </a:pPr>
            <a:r>
              <a:rPr lang="en-US" sz="2100">
                <a:solidFill>
                  <a:srgbClr val="242424"/>
                </a:solidFill>
                <a:highlight>
                  <a:srgbClr val="FFFFFF"/>
                </a:highlight>
              </a:rPr>
              <a:t>We are looking for families to host international high school </a:t>
            </a:r>
            <a:endParaRPr sz="2100">
              <a:solidFill>
                <a:srgbClr val="242424"/>
              </a:solidFill>
              <a:highlight>
                <a:srgbClr val="FFFFFF"/>
              </a:highlight>
            </a:endParaRPr>
          </a:p>
          <a:p>
            <a:pPr marL="0" lvl="0" indent="0" algn="ctr" rtl="0">
              <a:lnSpc>
                <a:spcPct val="115000"/>
              </a:lnSpc>
              <a:spcBef>
                <a:spcPts val="0"/>
              </a:spcBef>
              <a:spcAft>
                <a:spcPts val="0"/>
              </a:spcAft>
              <a:buNone/>
            </a:pPr>
            <a:r>
              <a:rPr lang="en-US" sz="2100">
                <a:solidFill>
                  <a:srgbClr val="242424"/>
                </a:solidFill>
                <a:highlight>
                  <a:srgbClr val="FFFFFF"/>
                </a:highlight>
              </a:rPr>
              <a:t>students from around the world.   </a:t>
            </a:r>
            <a:endParaRPr sz="2100">
              <a:solidFill>
                <a:srgbClr val="242424"/>
              </a:solidFill>
              <a:highlight>
                <a:srgbClr val="FFFFFF"/>
              </a:highlight>
            </a:endParaRPr>
          </a:p>
          <a:p>
            <a:pPr marL="0" lvl="0" indent="0" algn="ctr" rtl="0">
              <a:lnSpc>
                <a:spcPct val="115000"/>
              </a:lnSpc>
              <a:spcBef>
                <a:spcPts val="0"/>
              </a:spcBef>
              <a:spcAft>
                <a:spcPts val="0"/>
              </a:spcAft>
              <a:buNone/>
            </a:pPr>
            <a:endParaRPr sz="2100">
              <a:solidFill>
                <a:srgbClr val="242424"/>
              </a:solidFill>
              <a:highlight>
                <a:srgbClr val="FFFFFF"/>
              </a:highlight>
            </a:endParaRPr>
          </a:p>
          <a:p>
            <a:pPr marL="0" lvl="0" indent="0" algn="ctr" rtl="0">
              <a:lnSpc>
                <a:spcPct val="115000"/>
              </a:lnSpc>
              <a:spcBef>
                <a:spcPts val="0"/>
              </a:spcBef>
              <a:spcAft>
                <a:spcPts val="0"/>
              </a:spcAft>
              <a:buNone/>
            </a:pPr>
            <a:r>
              <a:rPr lang="en-US" sz="2100">
                <a:solidFill>
                  <a:srgbClr val="242424"/>
                </a:solidFill>
                <a:highlight>
                  <a:srgbClr val="FFFFFF"/>
                </a:highlight>
              </a:rPr>
              <a:t>Next round of placements begins </a:t>
            </a:r>
            <a:r>
              <a:rPr lang="en-US" sz="2100" b="1">
                <a:solidFill>
                  <a:srgbClr val="242424"/>
                </a:solidFill>
                <a:highlight>
                  <a:srgbClr val="FFFFFF"/>
                </a:highlight>
              </a:rPr>
              <a:t>September 2026</a:t>
            </a:r>
            <a:r>
              <a:rPr lang="en-US" sz="2100">
                <a:solidFill>
                  <a:srgbClr val="242424"/>
                </a:solidFill>
                <a:highlight>
                  <a:srgbClr val="FFFFFF"/>
                </a:highlight>
              </a:rPr>
              <a:t>. Homestay compensation will be $1200/month/student starting in 2026-2027.</a:t>
            </a:r>
            <a:endParaRPr sz="2100">
              <a:solidFill>
                <a:srgbClr val="242424"/>
              </a:solidFill>
              <a:highlight>
                <a:srgbClr val="FFFFFF"/>
              </a:highlight>
            </a:endParaRPr>
          </a:p>
          <a:p>
            <a:pPr marL="0" lvl="0" indent="0" algn="ctr" rtl="0">
              <a:lnSpc>
                <a:spcPct val="115000"/>
              </a:lnSpc>
              <a:spcBef>
                <a:spcPts val="0"/>
              </a:spcBef>
              <a:spcAft>
                <a:spcPts val="0"/>
              </a:spcAft>
              <a:buNone/>
            </a:pPr>
            <a:endParaRPr sz="2100">
              <a:solidFill>
                <a:srgbClr val="242424"/>
              </a:solidFill>
              <a:highlight>
                <a:srgbClr val="FFFFFF"/>
              </a:highlight>
            </a:endParaRPr>
          </a:p>
          <a:p>
            <a:pPr marL="0" lvl="0" indent="0" algn="ctr" rtl="0">
              <a:lnSpc>
                <a:spcPct val="115000"/>
              </a:lnSpc>
              <a:spcBef>
                <a:spcPts val="0"/>
              </a:spcBef>
              <a:spcAft>
                <a:spcPts val="0"/>
              </a:spcAft>
              <a:buNone/>
            </a:pPr>
            <a:r>
              <a:rPr lang="en-US" sz="2100">
                <a:solidFill>
                  <a:srgbClr val="242424"/>
                </a:solidFill>
                <a:highlight>
                  <a:srgbClr val="FFFFFF"/>
                </a:highlight>
              </a:rPr>
              <a:t>Apply now to join our team as a host family for international students experiencing Canada.</a:t>
            </a:r>
            <a:endParaRPr sz="2100">
              <a:solidFill>
                <a:srgbClr val="242424"/>
              </a:solidFill>
              <a:highlight>
                <a:srgbClr val="FFFFFF"/>
              </a:highlight>
            </a:endParaRPr>
          </a:p>
          <a:p>
            <a:pPr marL="0" lvl="0" indent="0" algn="ctr" rtl="0">
              <a:lnSpc>
                <a:spcPct val="115000"/>
              </a:lnSpc>
              <a:spcBef>
                <a:spcPts val="0"/>
              </a:spcBef>
              <a:spcAft>
                <a:spcPts val="0"/>
              </a:spcAft>
              <a:buNone/>
            </a:pPr>
            <a:r>
              <a:rPr lang="en-US" sz="2000">
                <a:solidFill>
                  <a:srgbClr val="242424"/>
                </a:solidFill>
                <a:highlight>
                  <a:srgbClr val="FFFFFF"/>
                </a:highlight>
              </a:rPr>
              <a:t> </a:t>
            </a:r>
            <a:endParaRPr sz="2000" b="1">
              <a:solidFill>
                <a:srgbClr val="242424"/>
              </a:solidFill>
              <a:highlight>
                <a:srgbClr val="FFFFFF"/>
              </a:highlight>
            </a:endParaRPr>
          </a:p>
          <a:p>
            <a:pPr marL="0" lvl="0" indent="0" algn="ctr" rtl="0">
              <a:lnSpc>
                <a:spcPct val="115000"/>
              </a:lnSpc>
              <a:spcBef>
                <a:spcPts val="0"/>
              </a:spcBef>
              <a:spcAft>
                <a:spcPts val="0"/>
              </a:spcAft>
              <a:buNone/>
            </a:pPr>
            <a:r>
              <a:rPr lang="en-US" sz="3100" b="1" u="sng">
                <a:solidFill>
                  <a:schemeClr val="lt2"/>
                </a:solidFill>
                <a:highlight>
                  <a:srgbClr val="FFFFFF"/>
                </a:highlight>
                <a:hlinkClick r:id="rId4">
                  <a:extLst>
                    <a:ext uri="{A12FA001-AC4F-418D-AE19-62706E023703}">
                      <ahyp:hlinkClr xmlns:ahyp="http://schemas.microsoft.com/office/drawing/2018/hyperlinkcolor" val="tx"/>
                    </a:ext>
                  </a:extLst>
                </a:hlinkClick>
              </a:rPr>
              <a:t>CLICK HERE TO LEARN MORE &amp; APPLY</a:t>
            </a:r>
            <a:endParaRPr sz="3100" b="1" u="sng">
              <a:solidFill>
                <a:schemeClr val="lt2"/>
              </a:solidFill>
              <a:highlight>
                <a:srgbClr val="FFFFFF"/>
              </a:highlight>
            </a:endParaRPr>
          </a:p>
          <a:p>
            <a:pPr marL="0" lvl="0" indent="0" algn="l" rtl="0">
              <a:lnSpc>
                <a:spcPct val="115000"/>
              </a:lnSpc>
              <a:spcBef>
                <a:spcPts val="0"/>
              </a:spcBef>
              <a:spcAft>
                <a:spcPts val="0"/>
              </a:spcAft>
              <a:buNone/>
            </a:pPr>
            <a:r>
              <a:rPr lang="en-US" sz="1700">
                <a:solidFill>
                  <a:srgbClr val="242424"/>
                </a:solidFill>
                <a:highlight>
                  <a:srgbClr val="FFFFFF"/>
                </a:highlight>
              </a:rPr>
              <a:t> </a:t>
            </a:r>
            <a:endParaRPr sz="1700">
              <a:solidFill>
                <a:srgbClr val="242424"/>
              </a:solidFill>
              <a:highlight>
                <a:srgbClr val="FFFFFF"/>
              </a:highlight>
            </a:endParaRPr>
          </a:p>
        </p:txBody>
      </p:sp>
      <p:pic>
        <p:nvPicPr>
          <p:cNvPr id="700" name="Google Shape;700;p28"/>
          <p:cNvPicPr preferRelativeResize="0"/>
          <p:nvPr/>
        </p:nvPicPr>
        <p:blipFill>
          <a:blip r:embed="rId5">
            <a:alphaModFix/>
          </a:blip>
          <a:stretch>
            <a:fillRect/>
          </a:stretch>
        </p:blipFill>
        <p:spPr>
          <a:xfrm>
            <a:off x="10035325" y="251675"/>
            <a:ext cx="8006225" cy="5196775"/>
          </a:xfrm>
          <a:prstGeom prst="rect">
            <a:avLst/>
          </a:prstGeom>
          <a:noFill/>
          <a:ln>
            <a:noFill/>
          </a:ln>
        </p:spPr>
      </p:pic>
      <p:pic>
        <p:nvPicPr>
          <p:cNvPr id="701" name="Google Shape;701;p28"/>
          <p:cNvPicPr preferRelativeResize="0"/>
          <p:nvPr/>
        </p:nvPicPr>
        <p:blipFill>
          <a:blip r:embed="rId6">
            <a:alphaModFix/>
          </a:blip>
          <a:stretch>
            <a:fillRect/>
          </a:stretch>
        </p:blipFill>
        <p:spPr>
          <a:xfrm>
            <a:off x="4868750" y="3862825"/>
            <a:ext cx="4937976" cy="617247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5"/>
        <p:cNvGrpSpPr/>
        <p:nvPr/>
      </p:nvGrpSpPr>
      <p:grpSpPr>
        <a:xfrm>
          <a:off x="0" y="0"/>
          <a:ext cx="0" cy="0"/>
          <a:chOff x="0" y="0"/>
          <a:chExt cx="0" cy="0"/>
        </a:xfrm>
      </p:grpSpPr>
      <p:grpSp>
        <p:nvGrpSpPr>
          <p:cNvPr id="706" name="Google Shape;706;p29"/>
          <p:cNvGrpSpPr/>
          <p:nvPr/>
        </p:nvGrpSpPr>
        <p:grpSpPr>
          <a:xfrm>
            <a:off x="8363518" y="-1854815"/>
            <a:ext cx="14660930" cy="15425684"/>
            <a:chOff x="8363518" y="-1854815"/>
            <a:chExt cx="14660930" cy="15425684"/>
          </a:xfrm>
        </p:grpSpPr>
        <p:sp>
          <p:nvSpPr>
            <p:cNvPr id="707" name="Google Shape;707;p29"/>
            <p:cNvSpPr/>
            <p:nvPr/>
          </p:nvSpPr>
          <p:spPr>
            <a:xfrm>
              <a:off x="8363518" y="-1854815"/>
              <a:ext cx="14660930" cy="15425684"/>
            </a:xfrm>
            <a:custGeom>
              <a:avLst/>
              <a:gdLst/>
              <a:ahLst/>
              <a:cxnLst/>
              <a:rect l="l" t="t" r="r" b="b"/>
              <a:pathLst>
                <a:path w="14660930" h="15425684" extrusionOk="0">
                  <a:moveTo>
                    <a:pt x="13827594" y="10482932"/>
                  </a:moveTo>
                  <a:cubicBezTo>
                    <a:pt x="12797717" y="11144417"/>
                    <a:pt x="11085681" y="10764760"/>
                    <a:pt x="10029246" y="10146066"/>
                  </a:cubicBezTo>
                  <a:cubicBezTo>
                    <a:pt x="12788144" y="13944301"/>
                    <a:pt x="8693926" y="16702751"/>
                    <a:pt x="7551674" y="12916055"/>
                  </a:cubicBezTo>
                  <a:cubicBezTo>
                    <a:pt x="7229339" y="11864302"/>
                    <a:pt x="7569276" y="12029634"/>
                    <a:pt x="6956846" y="13393326"/>
                  </a:cubicBezTo>
                  <a:cubicBezTo>
                    <a:pt x="5798072" y="15952353"/>
                    <a:pt x="3645984" y="15819538"/>
                    <a:pt x="3242803" y="14506937"/>
                  </a:cubicBezTo>
                  <a:cubicBezTo>
                    <a:pt x="3026698" y="13812997"/>
                    <a:pt x="3366450" y="12550405"/>
                    <a:pt x="3608093" y="11877291"/>
                  </a:cubicBezTo>
                  <a:cubicBezTo>
                    <a:pt x="3838495" y="11207908"/>
                    <a:pt x="3979590" y="11435560"/>
                    <a:pt x="3233415" y="11690115"/>
                  </a:cubicBezTo>
                  <a:cubicBezTo>
                    <a:pt x="515187" y="12595325"/>
                    <a:pt x="-1932833" y="9544805"/>
                    <a:pt x="2231114" y="7698876"/>
                  </a:cubicBezTo>
                  <a:cubicBezTo>
                    <a:pt x="3190985" y="7272664"/>
                    <a:pt x="3073236" y="7728585"/>
                    <a:pt x="1982894" y="6964243"/>
                  </a:cubicBezTo>
                  <a:cubicBezTo>
                    <a:pt x="139120" y="5664013"/>
                    <a:pt x="357818" y="3448947"/>
                    <a:pt x="1861131" y="2902847"/>
                  </a:cubicBezTo>
                  <a:cubicBezTo>
                    <a:pt x="3198334" y="2400926"/>
                    <a:pt x="4570928" y="3563622"/>
                    <a:pt x="5312902" y="4905471"/>
                  </a:cubicBezTo>
                  <a:cubicBezTo>
                    <a:pt x="5207753" y="4065079"/>
                    <a:pt x="5119218" y="3377218"/>
                    <a:pt x="5223904" y="2533186"/>
                  </a:cubicBezTo>
                  <a:cubicBezTo>
                    <a:pt x="5537437" y="84699"/>
                    <a:pt x="7299315" y="-392880"/>
                    <a:pt x="8249520" y="273201"/>
                  </a:cubicBezTo>
                  <a:cubicBezTo>
                    <a:pt x="8854506" y="696265"/>
                    <a:pt x="9007954" y="1865100"/>
                    <a:pt x="9087873" y="2687597"/>
                  </a:cubicBezTo>
                  <a:cubicBezTo>
                    <a:pt x="9270750" y="4899732"/>
                    <a:pt x="8610363" y="4399693"/>
                    <a:pt x="9949666" y="3080643"/>
                  </a:cubicBezTo>
                  <a:cubicBezTo>
                    <a:pt x="11988823" y="1075953"/>
                    <a:pt x="13559517" y="2555306"/>
                    <a:pt x="13490437" y="3969656"/>
                  </a:cubicBezTo>
                  <a:cubicBezTo>
                    <a:pt x="13425463" y="5234840"/>
                    <a:pt x="11965447" y="6525753"/>
                    <a:pt x="10909784" y="7221605"/>
                  </a:cubicBezTo>
                  <a:cubicBezTo>
                    <a:pt x="14353155" y="6666743"/>
                    <a:pt x="15669701" y="9296975"/>
                    <a:pt x="13827594" y="10482932"/>
                  </a:cubicBezTo>
                  <a:close/>
                </a:path>
              </a:pathLst>
            </a:custGeom>
            <a:solidFill>
              <a:srgbClr val="BDDE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8" name="Google Shape;708;p29"/>
            <p:cNvSpPr/>
            <p:nvPr/>
          </p:nvSpPr>
          <p:spPr>
            <a:xfrm>
              <a:off x="13473830" y="4103407"/>
              <a:ext cx="3905933" cy="4314244"/>
            </a:xfrm>
            <a:custGeom>
              <a:avLst/>
              <a:gdLst/>
              <a:ahLst/>
              <a:cxnLst/>
              <a:rect l="l" t="t" r="r" b="b"/>
              <a:pathLst>
                <a:path w="3905933" h="4314244" extrusionOk="0">
                  <a:moveTo>
                    <a:pt x="3842056" y="1638812"/>
                  </a:moveTo>
                  <a:cubicBezTo>
                    <a:pt x="3442519" y="-1955"/>
                    <a:pt x="1180279" y="-702127"/>
                    <a:pt x="324322" y="921673"/>
                  </a:cubicBezTo>
                  <a:cubicBezTo>
                    <a:pt x="-597132" y="2669649"/>
                    <a:pt x="560901" y="4597025"/>
                    <a:pt x="2338157" y="4279689"/>
                  </a:cubicBezTo>
                  <a:cubicBezTo>
                    <a:pt x="3529017" y="4067061"/>
                    <a:pt x="4108466" y="2732925"/>
                    <a:pt x="3842056" y="1638812"/>
                  </a:cubicBezTo>
                  <a:close/>
                </a:path>
              </a:pathLst>
            </a:custGeom>
            <a:solidFill>
              <a:srgbClr val="F7EDE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709" name="Google Shape;709;p29"/>
            <p:cNvGrpSpPr/>
            <p:nvPr/>
          </p:nvGrpSpPr>
          <p:grpSpPr>
            <a:xfrm>
              <a:off x="11898138" y="2928862"/>
              <a:ext cx="6793520" cy="6792780"/>
              <a:chOff x="11898138" y="2928862"/>
              <a:chExt cx="6793520" cy="6792780"/>
            </a:xfrm>
          </p:grpSpPr>
          <p:sp>
            <p:nvSpPr>
              <p:cNvPr id="710" name="Google Shape;710;p29"/>
              <p:cNvSpPr/>
              <p:nvPr/>
            </p:nvSpPr>
            <p:spPr>
              <a:xfrm>
                <a:off x="16860053" y="2928862"/>
                <a:ext cx="427822" cy="892729"/>
              </a:xfrm>
              <a:custGeom>
                <a:avLst/>
                <a:gdLst/>
                <a:ahLst/>
                <a:cxnLst/>
                <a:rect l="l" t="t" r="r" b="b"/>
                <a:pathLst>
                  <a:path w="427822" h="892729" extrusionOk="0">
                    <a:moveTo>
                      <a:pt x="364518" y="4341"/>
                    </a:moveTo>
                    <a:cubicBezTo>
                      <a:pt x="259987" y="-24350"/>
                      <a:pt x="251865" y="86992"/>
                      <a:pt x="128064" y="403774"/>
                    </a:cubicBezTo>
                    <a:cubicBezTo>
                      <a:pt x="35791" y="639725"/>
                      <a:pt x="14854" y="670144"/>
                      <a:pt x="2502" y="742768"/>
                    </a:cubicBezTo>
                    <a:cubicBezTo>
                      <a:pt x="-23377" y="895174"/>
                      <a:pt x="158635" y="941574"/>
                      <a:pt x="220366" y="834520"/>
                    </a:cubicBezTo>
                    <a:cubicBezTo>
                      <a:pt x="289354" y="714941"/>
                      <a:pt x="395275" y="245136"/>
                      <a:pt x="425446" y="111580"/>
                    </a:cubicBezTo>
                    <a:cubicBezTo>
                      <a:pt x="435853" y="65704"/>
                      <a:pt x="411457" y="17206"/>
                      <a:pt x="364518" y="4341"/>
                    </a:cubicBezTo>
                    <a:close/>
                  </a:path>
                </a:pathLst>
              </a:custGeom>
              <a:solidFill>
                <a:srgbClr val="FFD9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1" name="Google Shape;711;p29"/>
              <p:cNvSpPr/>
              <p:nvPr/>
            </p:nvSpPr>
            <p:spPr>
              <a:xfrm>
                <a:off x="18036452" y="5343398"/>
                <a:ext cx="655206" cy="314643"/>
              </a:xfrm>
              <a:custGeom>
                <a:avLst/>
                <a:gdLst/>
                <a:ahLst/>
                <a:cxnLst/>
                <a:rect l="l" t="t" r="r" b="b"/>
                <a:pathLst>
                  <a:path w="655206" h="314643" extrusionOk="0">
                    <a:moveTo>
                      <a:pt x="590388" y="38138"/>
                    </a:moveTo>
                    <a:cubicBezTo>
                      <a:pt x="-46313" y="-149716"/>
                      <a:pt x="-162919" y="424212"/>
                      <a:pt x="215834" y="295685"/>
                    </a:cubicBezTo>
                    <a:cubicBezTo>
                      <a:pt x="303412" y="265944"/>
                      <a:pt x="422582" y="221457"/>
                      <a:pt x="566611" y="213559"/>
                    </a:cubicBezTo>
                    <a:cubicBezTo>
                      <a:pt x="673057" y="207728"/>
                      <a:pt x="686768" y="66552"/>
                      <a:pt x="590388" y="38138"/>
                    </a:cubicBezTo>
                    <a:close/>
                  </a:path>
                </a:pathLst>
              </a:custGeom>
              <a:solidFill>
                <a:srgbClr val="FFD9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2" name="Google Shape;712;p29"/>
              <p:cNvSpPr/>
              <p:nvPr/>
            </p:nvSpPr>
            <p:spPr>
              <a:xfrm>
                <a:off x="17513542" y="7828671"/>
                <a:ext cx="609821" cy="430826"/>
              </a:xfrm>
              <a:custGeom>
                <a:avLst/>
                <a:gdLst/>
                <a:ahLst/>
                <a:cxnLst/>
                <a:rect l="l" t="t" r="r" b="b"/>
                <a:pathLst>
                  <a:path w="609821" h="430826" extrusionOk="0">
                    <a:moveTo>
                      <a:pt x="593296" y="290430"/>
                    </a:moveTo>
                    <a:cubicBezTo>
                      <a:pt x="219545" y="-257769"/>
                      <a:pt x="-234434" y="112695"/>
                      <a:pt x="140150" y="252822"/>
                    </a:cubicBezTo>
                    <a:cubicBezTo>
                      <a:pt x="226802" y="285216"/>
                      <a:pt x="347207" y="326155"/>
                      <a:pt x="463689" y="411182"/>
                    </a:cubicBezTo>
                    <a:cubicBezTo>
                      <a:pt x="549785" y="473964"/>
                      <a:pt x="649901" y="373389"/>
                      <a:pt x="593296" y="290430"/>
                    </a:cubicBezTo>
                    <a:close/>
                  </a:path>
                </a:pathLst>
              </a:custGeom>
              <a:solidFill>
                <a:srgbClr val="FFD9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3" name="Google Shape;713;p29"/>
              <p:cNvSpPr/>
              <p:nvPr/>
            </p:nvSpPr>
            <p:spPr>
              <a:xfrm>
                <a:off x="15885938" y="8969657"/>
                <a:ext cx="311314" cy="751985"/>
              </a:xfrm>
              <a:custGeom>
                <a:avLst/>
                <a:gdLst/>
                <a:ahLst/>
                <a:cxnLst/>
                <a:rect l="l" t="t" r="r" b="b"/>
                <a:pathLst>
                  <a:path w="311314" h="751985" extrusionOk="0">
                    <a:moveTo>
                      <a:pt x="301529" y="458158"/>
                    </a:moveTo>
                    <a:cubicBezTo>
                      <a:pt x="300048" y="451802"/>
                      <a:pt x="252182" y="241673"/>
                      <a:pt x="233283" y="121199"/>
                    </a:cubicBezTo>
                    <a:cubicBezTo>
                      <a:pt x="208238" y="-58202"/>
                      <a:pt x="44045" y="-7019"/>
                      <a:pt x="30025" y="74521"/>
                    </a:cubicBezTo>
                    <a:cubicBezTo>
                      <a:pt x="-127066" y="986580"/>
                      <a:pt x="387626" y="830842"/>
                      <a:pt x="301529" y="458158"/>
                    </a:cubicBezTo>
                    <a:close/>
                  </a:path>
                </a:pathLst>
              </a:custGeom>
              <a:solidFill>
                <a:srgbClr val="FFD9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4" name="Google Shape;714;p29"/>
              <p:cNvSpPr/>
              <p:nvPr/>
            </p:nvSpPr>
            <p:spPr>
              <a:xfrm>
                <a:off x="12543343" y="8045119"/>
                <a:ext cx="572915" cy="611492"/>
              </a:xfrm>
              <a:custGeom>
                <a:avLst/>
                <a:gdLst/>
                <a:ahLst/>
                <a:cxnLst/>
                <a:rect l="l" t="t" r="r" b="b"/>
                <a:pathLst>
                  <a:path w="572915" h="611492" extrusionOk="0">
                    <a:moveTo>
                      <a:pt x="424454" y="15240"/>
                    </a:moveTo>
                    <a:cubicBezTo>
                      <a:pt x="-313291" y="567849"/>
                      <a:pt x="103879" y="717694"/>
                      <a:pt x="250872" y="541564"/>
                    </a:cubicBezTo>
                    <a:cubicBezTo>
                      <a:pt x="317606" y="461566"/>
                      <a:pt x="436373" y="298579"/>
                      <a:pt x="544395" y="170546"/>
                    </a:cubicBezTo>
                    <a:cubicBezTo>
                      <a:pt x="631232" y="67564"/>
                      <a:pt x="499000" y="-40632"/>
                      <a:pt x="424454" y="15240"/>
                    </a:cubicBezTo>
                    <a:close/>
                  </a:path>
                </a:pathLst>
              </a:custGeom>
              <a:solidFill>
                <a:srgbClr val="FFD9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5" name="Google Shape;715;p29"/>
              <p:cNvSpPr/>
              <p:nvPr/>
            </p:nvSpPr>
            <p:spPr>
              <a:xfrm>
                <a:off x="11898138" y="5347391"/>
                <a:ext cx="820668" cy="316563"/>
              </a:xfrm>
              <a:custGeom>
                <a:avLst/>
                <a:gdLst/>
                <a:ahLst/>
                <a:cxnLst/>
                <a:rect l="l" t="t" r="r" b="b"/>
                <a:pathLst>
                  <a:path w="820668" h="316563" extrusionOk="0">
                    <a:moveTo>
                      <a:pt x="819061" y="213577"/>
                    </a:moveTo>
                    <a:cubicBezTo>
                      <a:pt x="838299" y="70580"/>
                      <a:pt x="683030" y="79496"/>
                      <a:pt x="455253" y="34176"/>
                    </a:cubicBezTo>
                    <a:cubicBezTo>
                      <a:pt x="434377" y="30042"/>
                      <a:pt x="184119" y="-17747"/>
                      <a:pt x="112166" y="7150"/>
                    </a:cubicBezTo>
                    <a:cubicBezTo>
                      <a:pt x="-17842" y="52132"/>
                      <a:pt x="-146955" y="323161"/>
                      <a:pt x="417239" y="314831"/>
                    </a:cubicBezTo>
                    <a:cubicBezTo>
                      <a:pt x="660425" y="311283"/>
                      <a:pt x="801181" y="346546"/>
                      <a:pt x="819061" y="213577"/>
                    </a:cubicBezTo>
                    <a:close/>
                  </a:path>
                </a:pathLst>
              </a:custGeom>
              <a:solidFill>
                <a:srgbClr val="FFD9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6" name="Google Shape;716;p29"/>
              <p:cNvSpPr/>
              <p:nvPr/>
            </p:nvSpPr>
            <p:spPr>
              <a:xfrm>
                <a:off x="13883028" y="3264948"/>
                <a:ext cx="427823" cy="594240"/>
              </a:xfrm>
              <a:custGeom>
                <a:avLst/>
                <a:gdLst/>
                <a:ahLst/>
                <a:cxnLst/>
                <a:rect l="l" t="t" r="r" b="b"/>
                <a:pathLst>
                  <a:path w="427823" h="594240" extrusionOk="0">
                    <a:moveTo>
                      <a:pt x="387077" y="321348"/>
                    </a:moveTo>
                    <a:cubicBezTo>
                      <a:pt x="290358" y="151604"/>
                      <a:pt x="327476" y="215404"/>
                      <a:pt x="224303" y="58032"/>
                    </a:cubicBezTo>
                    <a:cubicBezTo>
                      <a:pt x="141296" y="-68521"/>
                      <a:pt x="-35899" y="34832"/>
                      <a:pt x="6439" y="149784"/>
                    </a:cubicBezTo>
                    <a:cubicBezTo>
                      <a:pt x="65730" y="310920"/>
                      <a:pt x="138640" y="529070"/>
                      <a:pt x="218560" y="572694"/>
                    </a:cubicBezTo>
                    <a:cubicBezTo>
                      <a:pt x="354250" y="646922"/>
                      <a:pt x="500842" y="521141"/>
                      <a:pt x="387077" y="321348"/>
                    </a:cubicBezTo>
                    <a:close/>
                  </a:path>
                </a:pathLst>
              </a:custGeom>
              <a:solidFill>
                <a:srgbClr val="FFD9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717" name="Google Shape;717;p29"/>
          <p:cNvSpPr txBox="1"/>
          <p:nvPr/>
        </p:nvSpPr>
        <p:spPr>
          <a:xfrm>
            <a:off x="257950" y="3699425"/>
            <a:ext cx="7727100" cy="51435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US" sz="9000">
                <a:solidFill>
                  <a:schemeClr val="lt2"/>
                </a:solidFill>
                <a:latin typeface="Luckiest Guy"/>
                <a:ea typeface="Luckiest Guy"/>
                <a:cs typeface="Luckiest Guy"/>
                <a:sym typeface="Luckiest Guy"/>
              </a:rPr>
              <a:t>Thank you for reading!</a:t>
            </a:r>
            <a:endParaRPr>
              <a:solidFill>
                <a:schemeClr val="lt2"/>
              </a:solidFill>
            </a:endParaRPr>
          </a:p>
          <a:p>
            <a:pPr marL="0" lvl="0" indent="0" algn="ctr" rtl="0">
              <a:spcBef>
                <a:spcPts val="0"/>
              </a:spcBef>
              <a:spcAft>
                <a:spcPts val="0"/>
              </a:spcAft>
              <a:buNone/>
            </a:pPr>
            <a:r>
              <a:rPr lang="en-US" sz="3258" b="1">
                <a:solidFill>
                  <a:schemeClr val="accent6"/>
                </a:solidFill>
                <a:latin typeface="Nunito Sans"/>
                <a:ea typeface="Nunito Sans"/>
                <a:cs typeface="Nunito Sans"/>
                <a:sym typeface="Nunito Sans"/>
              </a:rPr>
              <a:t>We hope you enjoyed this month’</a:t>
            </a:r>
            <a:r>
              <a:rPr lang="en-US" sz="3158" b="1">
                <a:solidFill>
                  <a:schemeClr val="accent6"/>
                </a:solidFill>
                <a:latin typeface="Nunito Sans"/>
                <a:ea typeface="Nunito Sans"/>
                <a:cs typeface="Nunito Sans"/>
                <a:sym typeface="Nunito Sans"/>
              </a:rPr>
              <a:t>s </a:t>
            </a:r>
            <a:endParaRPr sz="3158" b="1">
              <a:solidFill>
                <a:schemeClr val="accent6"/>
              </a:solidFill>
              <a:latin typeface="Nunito Sans"/>
              <a:ea typeface="Nunito Sans"/>
              <a:cs typeface="Nunito Sans"/>
              <a:sym typeface="Nunito Sans"/>
            </a:endParaRPr>
          </a:p>
          <a:p>
            <a:pPr marL="0" lvl="0" indent="0" algn="ctr" rtl="0">
              <a:spcBef>
                <a:spcPts val="0"/>
              </a:spcBef>
              <a:spcAft>
                <a:spcPts val="0"/>
              </a:spcAft>
              <a:buNone/>
            </a:pPr>
            <a:r>
              <a:rPr lang="en-US" sz="3158" b="1">
                <a:solidFill>
                  <a:schemeClr val="accent6"/>
                </a:solidFill>
                <a:latin typeface="Nunito Sans"/>
                <a:ea typeface="Nunito Sans"/>
                <a:cs typeface="Nunito Sans"/>
                <a:sym typeface="Nunito Sans"/>
              </a:rPr>
              <a:t>edition of The Eagle Gazette.</a:t>
            </a:r>
            <a:endParaRPr sz="3400" b="1">
              <a:solidFill>
                <a:schemeClr val="accent6"/>
              </a:solidFill>
              <a:latin typeface="Nunito Sans"/>
              <a:ea typeface="Nunito Sans"/>
              <a:cs typeface="Nunito Sans"/>
              <a:sym typeface="Nunito Sans"/>
            </a:endParaRPr>
          </a:p>
          <a:p>
            <a:pPr marL="0" marR="0" lvl="0" indent="0" algn="l" rtl="0">
              <a:lnSpc>
                <a:spcPct val="120000"/>
              </a:lnSpc>
              <a:spcBef>
                <a:spcPts val="0"/>
              </a:spcBef>
              <a:spcAft>
                <a:spcPts val="0"/>
              </a:spcAft>
              <a:buNone/>
            </a:pPr>
            <a:endParaRPr sz="9000">
              <a:solidFill>
                <a:schemeClr val="lt2"/>
              </a:solidFill>
              <a:latin typeface="Luckiest Guy"/>
              <a:ea typeface="Luckiest Guy"/>
              <a:cs typeface="Luckiest Guy"/>
              <a:sym typeface="Luckiest Guy"/>
            </a:endParaRPr>
          </a:p>
        </p:txBody>
      </p:sp>
      <p:grpSp>
        <p:nvGrpSpPr>
          <p:cNvPr id="718" name="Google Shape;718;p29"/>
          <p:cNvGrpSpPr/>
          <p:nvPr/>
        </p:nvGrpSpPr>
        <p:grpSpPr>
          <a:xfrm>
            <a:off x="15876943" y="-1045099"/>
            <a:ext cx="2694413" cy="2706490"/>
            <a:chOff x="1813" y="0"/>
            <a:chExt cx="809173" cy="812800"/>
          </a:xfrm>
        </p:grpSpPr>
        <p:sp>
          <p:nvSpPr>
            <p:cNvPr id="719" name="Google Shape;719;p29"/>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CB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9"/>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21" name="Google Shape;721;p29"/>
          <p:cNvGrpSpPr/>
          <p:nvPr/>
        </p:nvGrpSpPr>
        <p:grpSpPr>
          <a:xfrm>
            <a:off x="-553396" y="8111259"/>
            <a:ext cx="4658663" cy="4679545"/>
            <a:chOff x="1813" y="0"/>
            <a:chExt cx="809173" cy="812800"/>
          </a:xfrm>
        </p:grpSpPr>
        <p:sp>
          <p:nvSpPr>
            <p:cNvPr id="722" name="Google Shape;722;p29"/>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CB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9"/>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pic>
        <p:nvPicPr>
          <p:cNvPr id="724" name="Google Shape;724;p29"/>
          <p:cNvPicPr preferRelativeResize="0"/>
          <p:nvPr/>
        </p:nvPicPr>
        <p:blipFill>
          <a:blip r:embed="rId3">
            <a:alphaModFix/>
          </a:blip>
          <a:stretch>
            <a:fillRect/>
          </a:stretch>
        </p:blipFill>
        <p:spPr>
          <a:xfrm>
            <a:off x="3224800" y="791388"/>
            <a:ext cx="2694400" cy="2637601"/>
          </a:xfrm>
          <a:prstGeom prst="rect">
            <a:avLst/>
          </a:prstGeom>
          <a:noFill/>
          <a:ln>
            <a:noFill/>
          </a:ln>
        </p:spPr>
      </p:pic>
      <p:pic>
        <p:nvPicPr>
          <p:cNvPr id="725" name="Google Shape;725;p29" title="2026 Group photo.png"/>
          <p:cNvPicPr preferRelativeResize="0"/>
          <p:nvPr/>
        </p:nvPicPr>
        <p:blipFill>
          <a:blip r:embed="rId4">
            <a:alphaModFix/>
          </a:blip>
          <a:stretch>
            <a:fillRect/>
          </a:stretch>
        </p:blipFill>
        <p:spPr>
          <a:xfrm>
            <a:off x="7824375" y="1852425"/>
            <a:ext cx="10169576" cy="67845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2"/>
        <p:cNvGrpSpPr/>
        <p:nvPr/>
      </p:nvGrpSpPr>
      <p:grpSpPr>
        <a:xfrm>
          <a:off x="0" y="0"/>
          <a:ext cx="0" cy="0"/>
          <a:chOff x="0" y="0"/>
          <a:chExt cx="0" cy="0"/>
        </a:xfrm>
      </p:grpSpPr>
      <p:grpSp>
        <p:nvGrpSpPr>
          <p:cNvPr id="233" name="Google Shape;233;p14"/>
          <p:cNvGrpSpPr/>
          <p:nvPr/>
        </p:nvGrpSpPr>
        <p:grpSpPr>
          <a:xfrm rot="5400000">
            <a:off x="2344186" y="-4706201"/>
            <a:ext cx="13599695" cy="18288027"/>
            <a:chOff x="2344186" y="-4706201"/>
            <a:chExt cx="13599695" cy="18288027"/>
          </a:xfrm>
        </p:grpSpPr>
        <p:sp>
          <p:nvSpPr>
            <p:cNvPr id="234" name="Google Shape;234;p14"/>
            <p:cNvSpPr/>
            <p:nvPr/>
          </p:nvSpPr>
          <p:spPr>
            <a:xfrm>
              <a:off x="2358726" y="-4706201"/>
              <a:ext cx="13585155" cy="18288027"/>
            </a:xfrm>
            <a:custGeom>
              <a:avLst/>
              <a:gdLst/>
              <a:ahLst/>
              <a:cxnLst/>
              <a:rect l="l" t="t" r="r" b="b"/>
              <a:pathLst>
                <a:path w="13585155" h="18288027" extrusionOk="0">
                  <a:moveTo>
                    <a:pt x="13508970" y="17625948"/>
                  </a:moveTo>
                  <a:cubicBezTo>
                    <a:pt x="13482904" y="17182612"/>
                    <a:pt x="13553242" y="16661439"/>
                    <a:pt x="13524252" y="16121395"/>
                  </a:cubicBezTo>
                  <a:cubicBezTo>
                    <a:pt x="13453073" y="14870824"/>
                    <a:pt x="13493689" y="15779335"/>
                    <a:pt x="13493689" y="14546725"/>
                  </a:cubicBezTo>
                  <a:cubicBezTo>
                    <a:pt x="13496432" y="13158227"/>
                    <a:pt x="13310386" y="12278976"/>
                    <a:pt x="13376374" y="10034673"/>
                  </a:cubicBezTo>
                  <a:cubicBezTo>
                    <a:pt x="13401014" y="9508746"/>
                    <a:pt x="13410738" y="9786688"/>
                    <a:pt x="13339597" y="8532497"/>
                  </a:cubicBezTo>
                  <a:cubicBezTo>
                    <a:pt x="13216250" y="6755452"/>
                    <a:pt x="13204296" y="22871"/>
                    <a:pt x="13072320" y="19615"/>
                  </a:cubicBezTo>
                  <a:cubicBezTo>
                    <a:pt x="11956018" y="-11109"/>
                    <a:pt x="10671037" y="43243"/>
                    <a:pt x="10677983" y="43243"/>
                  </a:cubicBezTo>
                  <a:cubicBezTo>
                    <a:pt x="9418738" y="43243"/>
                    <a:pt x="10585454" y="-80420"/>
                    <a:pt x="9050049" y="90500"/>
                  </a:cubicBezTo>
                  <a:cubicBezTo>
                    <a:pt x="8367619" y="166102"/>
                    <a:pt x="6684849" y="72394"/>
                    <a:pt x="6605700" y="67640"/>
                  </a:cubicBezTo>
                  <a:cubicBezTo>
                    <a:pt x="6542528" y="72358"/>
                    <a:pt x="5124255" y="183439"/>
                    <a:pt x="4977072" y="170820"/>
                  </a:cubicBezTo>
                  <a:cubicBezTo>
                    <a:pt x="3525313" y="47047"/>
                    <a:pt x="734173" y="237681"/>
                    <a:pt x="907532" y="224441"/>
                  </a:cubicBezTo>
                  <a:cubicBezTo>
                    <a:pt x="862419" y="224441"/>
                    <a:pt x="125151" y="210249"/>
                    <a:pt x="132097" y="211054"/>
                  </a:cubicBezTo>
                  <a:cubicBezTo>
                    <a:pt x="127418" y="211054"/>
                    <a:pt x="123762" y="2398957"/>
                    <a:pt x="123762" y="4007094"/>
                  </a:cubicBezTo>
                  <a:cubicBezTo>
                    <a:pt x="123616" y="4009801"/>
                    <a:pt x="37448" y="5314211"/>
                    <a:pt x="30027" y="5903121"/>
                  </a:cubicBezTo>
                  <a:cubicBezTo>
                    <a:pt x="30027" y="5977188"/>
                    <a:pt x="121678" y="6845831"/>
                    <a:pt x="109870" y="6961045"/>
                  </a:cubicBezTo>
                  <a:cubicBezTo>
                    <a:pt x="-44844" y="8495591"/>
                    <a:pt x="194356" y="10009143"/>
                    <a:pt x="52254" y="13069018"/>
                  </a:cubicBezTo>
                  <a:cubicBezTo>
                    <a:pt x="-3936" y="14164798"/>
                    <a:pt x="71557" y="14001743"/>
                    <a:pt x="52949" y="14571194"/>
                  </a:cubicBezTo>
                  <a:cubicBezTo>
                    <a:pt x="-40603" y="17156348"/>
                    <a:pt x="11309" y="15817595"/>
                    <a:pt x="46003" y="17485752"/>
                  </a:cubicBezTo>
                  <a:cubicBezTo>
                    <a:pt x="61211" y="18196862"/>
                    <a:pt x="32184" y="18227770"/>
                    <a:pt x="77918" y="18228574"/>
                  </a:cubicBezTo>
                  <a:cubicBezTo>
                    <a:pt x="3007430" y="18273306"/>
                    <a:pt x="5521240" y="18300812"/>
                    <a:pt x="9329755" y="18233292"/>
                  </a:cubicBezTo>
                  <a:cubicBezTo>
                    <a:pt x="10841069" y="18204142"/>
                    <a:pt x="10862601" y="18299458"/>
                    <a:pt x="11024335" y="18286876"/>
                  </a:cubicBezTo>
                  <a:cubicBezTo>
                    <a:pt x="14100444" y="18052094"/>
                    <a:pt x="13579089" y="18668108"/>
                    <a:pt x="13508970" y="17625948"/>
                  </a:cubicBezTo>
                  <a:close/>
                  <a:moveTo>
                    <a:pt x="736074" y="2059020"/>
                  </a:moveTo>
                  <a:cubicBezTo>
                    <a:pt x="607645" y="2007045"/>
                    <a:pt x="539611" y="1833748"/>
                    <a:pt x="595142" y="1692711"/>
                  </a:cubicBezTo>
                  <a:cubicBezTo>
                    <a:pt x="688183" y="1454016"/>
                    <a:pt x="1008213" y="1479254"/>
                    <a:pt x="1091492" y="1710048"/>
                  </a:cubicBezTo>
                  <a:cubicBezTo>
                    <a:pt x="1173419" y="1907010"/>
                    <a:pt x="972788" y="2155910"/>
                    <a:pt x="736074" y="2059020"/>
                  </a:cubicBezTo>
                  <a:close/>
                  <a:moveTo>
                    <a:pt x="711763" y="3555710"/>
                  </a:moveTo>
                  <a:cubicBezTo>
                    <a:pt x="609034" y="3500553"/>
                    <a:pt x="555550" y="3363503"/>
                    <a:pt x="585418" y="3239840"/>
                  </a:cubicBezTo>
                  <a:cubicBezTo>
                    <a:pt x="651369" y="2969653"/>
                    <a:pt x="1004045" y="2968848"/>
                    <a:pt x="1094270" y="3219357"/>
                  </a:cubicBezTo>
                  <a:cubicBezTo>
                    <a:pt x="1181754" y="3428864"/>
                    <a:pt x="951292" y="3684896"/>
                    <a:pt x="711763" y="3555710"/>
                  </a:cubicBezTo>
                  <a:close/>
                  <a:moveTo>
                    <a:pt x="741631" y="5078369"/>
                  </a:moveTo>
                  <a:cubicBezTo>
                    <a:pt x="613202" y="5026395"/>
                    <a:pt x="545167" y="4854670"/>
                    <a:pt x="600005" y="4712865"/>
                  </a:cubicBezTo>
                  <a:cubicBezTo>
                    <a:pt x="692350" y="4472597"/>
                    <a:pt x="1014464" y="4498603"/>
                    <a:pt x="1097049" y="4729397"/>
                  </a:cubicBezTo>
                  <a:cubicBezTo>
                    <a:pt x="1179670" y="4927127"/>
                    <a:pt x="977650" y="5174454"/>
                    <a:pt x="741631" y="5078369"/>
                  </a:cubicBezTo>
                  <a:close/>
                  <a:moveTo>
                    <a:pt x="745104" y="6588409"/>
                  </a:moveTo>
                  <a:cubicBezTo>
                    <a:pt x="616675" y="6536434"/>
                    <a:pt x="548640" y="6364710"/>
                    <a:pt x="603478" y="6223710"/>
                  </a:cubicBezTo>
                  <a:cubicBezTo>
                    <a:pt x="695823" y="5982674"/>
                    <a:pt x="1017937" y="6008680"/>
                    <a:pt x="1100522" y="6239474"/>
                  </a:cubicBezTo>
                  <a:cubicBezTo>
                    <a:pt x="1183838" y="6438740"/>
                    <a:pt x="979039" y="6683726"/>
                    <a:pt x="745104" y="6588409"/>
                  </a:cubicBezTo>
                  <a:close/>
                  <a:moveTo>
                    <a:pt x="594448" y="7769997"/>
                  </a:moveTo>
                  <a:cubicBezTo>
                    <a:pt x="660399" y="7499810"/>
                    <a:pt x="1013075" y="7498237"/>
                    <a:pt x="1103300" y="7749514"/>
                  </a:cubicBezTo>
                  <a:cubicBezTo>
                    <a:pt x="1285177" y="8185134"/>
                    <a:pt x="473660" y="8267065"/>
                    <a:pt x="594448" y="7769997"/>
                  </a:cubicBezTo>
                  <a:close/>
                  <a:moveTo>
                    <a:pt x="597921" y="9279268"/>
                  </a:moveTo>
                  <a:cubicBezTo>
                    <a:pt x="663872" y="9009886"/>
                    <a:pt x="1015853" y="9006704"/>
                    <a:pt x="1106773" y="9258786"/>
                  </a:cubicBezTo>
                  <a:cubicBezTo>
                    <a:pt x="1289345" y="9696747"/>
                    <a:pt x="477827" y="9776336"/>
                    <a:pt x="597921" y="9279268"/>
                  </a:cubicBezTo>
                  <a:close/>
                  <a:moveTo>
                    <a:pt x="754134" y="11117797"/>
                  </a:moveTo>
                  <a:cubicBezTo>
                    <a:pt x="625705" y="11065823"/>
                    <a:pt x="557670" y="10894099"/>
                    <a:pt x="612507" y="10753099"/>
                  </a:cubicBezTo>
                  <a:cubicBezTo>
                    <a:pt x="704853" y="10512063"/>
                    <a:pt x="1026967" y="10538069"/>
                    <a:pt x="1109552" y="10768863"/>
                  </a:cubicBezTo>
                  <a:cubicBezTo>
                    <a:pt x="1192173" y="10967361"/>
                    <a:pt x="988764" y="11213115"/>
                    <a:pt x="754134" y="11117797"/>
                  </a:cubicBezTo>
                  <a:close/>
                  <a:moveTo>
                    <a:pt x="603478" y="12299386"/>
                  </a:moveTo>
                  <a:cubicBezTo>
                    <a:pt x="669428" y="12028393"/>
                    <a:pt x="1022105" y="12028393"/>
                    <a:pt x="1112330" y="12278903"/>
                  </a:cubicBezTo>
                  <a:cubicBezTo>
                    <a:pt x="1294207" y="12714523"/>
                    <a:pt x="482690" y="12796454"/>
                    <a:pt x="603478" y="12299386"/>
                  </a:cubicBezTo>
                  <a:close/>
                  <a:moveTo>
                    <a:pt x="733295" y="14124528"/>
                  </a:moveTo>
                  <a:cubicBezTo>
                    <a:pt x="630567" y="14069372"/>
                    <a:pt x="577083" y="13932321"/>
                    <a:pt x="606951" y="13808657"/>
                  </a:cubicBezTo>
                  <a:cubicBezTo>
                    <a:pt x="672902" y="13538470"/>
                    <a:pt x="1025578" y="13537666"/>
                    <a:pt x="1115803" y="13788175"/>
                  </a:cubicBezTo>
                  <a:cubicBezTo>
                    <a:pt x="1203287" y="13997719"/>
                    <a:pt x="973482" y="14253714"/>
                    <a:pt x="733295" y="14124528"/>
                  </a:cubicBezTo>
                  <a:close/>
                  <a:moveTo>
                    <a:pt x="763127" y="15647187"/>
                  </a:moveTo>
                  <a:cubicBezTo>
                    <a:pt x="634698" y="15595212"/>
                    <a:pt x="566664" y="15423488"/>
                    <a:pt x="621501" y="15282488"/>
                  </a:cubicBezTo>
                  <a:cubicBezTo>
                    <a:pt x="713847" y="15041452"/>
                    <a:pt x="1035960" y="15067457"/>
                    <a:pt x="1118545" y="15298252"/>
                  </a:cubicBezTo>
                  <a:cubicBezTo>
                    <a:pt x="1201203" y="15496750"/>
                    <a:pt x="997794" y="15742504"/>
                    <a:pt x="763127" y="15647187"/>
                  </a:cubicBezTo>
                  <a:close/>
                  <a:moveTo>
                    <a:pt x="765905" y="17157264"/>
                  </a:moveTo>
                  <a:cubicBezTo>
                    <a:pt x="494461" y="17046988"/>
                    <a:pt x="585418" y="16570402"/>
                    <a:pt x="910310" y="16625558"/>
                  </a:cubicBezTo>
                  <a:cubicBezTo>
                    <a:pt x="1303931" y="16694065"/>
                    <a:pt x="1137336" y="17308506"/>
                    <a:pt x="765905" y="17157264"/>
                  </a:cubicBezTo>
                  <a:close/>
                </a:path>
              </a:pathLst>
            </a:custGeom>
            <a:solidFill>
              <a:srgbClr val="F7EDE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235" name="Google Shape;235;p14"/>
            <p:cNvGrpSpPr/>
            <p:nvPr/>
          </p:nvGrpSpPr>
          <p:grpSpPr>
            <a:xfrm>
              <a:off x="2344186" y="-3753018"/>
              <a:ext cx="13545454" cy="16672763"/>
              <a:chOff x="2344186" y="-3753018"/>
              <a:chExt cx="13545454" cy="16672763"/>
            </a:xfrm>
          </p:grpSpPr>
          <p:sp>
            <p:nvSpPr>
              <p:cNvPr id="236" name="Google Shape;236;p14"/>
              <p:cNvSpPr/>
              <p:nvPr/>
            </p:nvSpPr>
            <p:spPr>
              <a:xfrm>
                <a:off x="2467436" y="-3753018"/>
                <a:ext cx="13049683" cy="132220"/>
              </a:xfrm>
              <a:custGeom>
                <a:avLst/>
                <a:gdLst/>
                <a:ahLst/>
                <a:cxnLst/>
                <a:rect l="l" t="t" r="r" b="b"/>
                <a:pathLst>
                  <a:path w="13049683" h="132220" extrusionOk="0">
                    <a:moveTo>
                      <a:pt x="13043417" y="132221"/>
                    </a:moveTo>
                    <a:cubicBezTo>
                      <a:pt x="13039907" y="132257"/>
                      <a:pt x="23131" y="88146"/>
                      <a:pt x="18524" y="88110"/>
                    </a:cubicBezTo>
                    <a:cubicBezTo>
                      <a:pt x="18524" y="-46014"/>
                      <a:pt x="-920764" y="474"/>
                      <a:pt x="10577571" y="48718"/>
                    </a:cubicBezTo>
                    <a:cubicBezTo>
                      <a:pt x="13313947" y="59251"/>
                      <a:pt x="13040199" y="18725"/>
                      <a:pt x="13043417" y="132221"/>
                    </a:cubicBezTo>
                    <a:close/>
                  </a:path>
                </a:pathLst>
              </a:custGeom>
              <a:solidFill>
                <a:srgbClr val="BDDE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7" name="Google Shape;237;p14"/>
              <p:cNvSpPr/>
              <p:nvPr/>
            </p:nvSpPr>
            <p:spPr>
              <a:xfrm>
                <a:off x="2468297" y="-2255231"/>
                <a:ext cx="13087180" cy="138182"/>
              </a:xfrm>
              <a:custGeom>
                <a:avLst/>
                <a:gdLst/>
                <a:ahLst/>
                <a:cxnLst/>
                <a:rect l="l" t="t" r="r" b="b"/>
                <a:pathLst>
                  <a:path w="13087180" h="138182" extrusionOk="0">
                    <a:moveTo>
                      <a:pt x="13080064" y="138182"/>
                    </a:moveTo>
                    <a:cubicBezTo>
                      <a:pt x="13075896" y="138255"/>
                      <a:pt x="17554" y="94108"/>
                      <a:pt x="14885" y="94071"/>
                    </a:cubicBezTo>
                    <a:cubicBezTo>
                      <a:pt x="17993" y="-46417"/>
                      <a:pt x="-870772" y="-3147"/>
                      <a:pt x="10612098" y="54679"/>
                    </a:cubicBezTo>
                    <a:cubicBezTo>
                      <a:pt x="13346938" y="65176"/>
                      <a:pt x="13080064" y="23297"/>
                      <a:pt x="13080064" y="138182"/>
                    </a:cubicBezTo>
                    <a:close/>
                  </a:path>
                </a:pathLst>
              </a:custGeom>
              <a:solidFill>
                <a:srgbClr val="BDDE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8" name="Google Shape;238;p14"/>
              <p:cNvSpPr/>
              <p:nvPr/>
            </p:nvSpPr>
            <p:spPr>
              <a:xfrm>
                <a:off x="2472071" y="-751923"/>
                <a:ext cx="13174145" cy="109396"/>
              </a:xfrm>
              <a:custGeom>
                <a:avLst/>
                <a:gdLst/>
                <a:ahLst/>
                <a:cxnLst/>
                <a:rect l="l" t="t" r="r" b="b"/>
                <a:pathLst>
                  <a:path w="13174145" h="109396" extrusionOk="0">
                    <a:moveTo>
                      <a:pt x="1748756" y="100840"/>
                    </a:moveTo>
                    <a:cubicBezTo>
                      <a:pt x="-243224" y="100840"/>
                      <a:pt x="10453" y="127211"/>
                      <a:pt x="10453" y="0"/>
                    </a:cubicBezTo>
                    <a:cubicBezTo>
                      <a:pt x="16048538" y="91294"/>
                      <a:pt x="18370344" y="127504"/>
                      <a:pt x="1748756" y="100840"/>
                    </a:cubicBezTo>
                    <a:close/>
                  </a:path>
                </a:pathLst>
              </a:custGeom>
              <a:solidFill>
                <a:srgbClr val="BDDE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9" name="Google Shape;239;p14"/>
              <p:cNvSpPr/>
              <p:nvPr/>
            </p:nvSpPr>
            <p:spPr>
              <a:xfrm>
                <a:off x="2385361" y="756433"/>
                <a:ext cx="13226302" cy="134051"/>
              </a:xfrm>
              <a:custGeom>
                <a:avLst/>
                <a:gdLst/>
                <a:ahLst/>
                <a:cxnLst/>
                <a:rect l="l" t="t" r="r" b="b"/>
                <a:pathLst>
                  <a:path w="13226302" h="134051" extrusionOk="0">
                    <a:moveTo>
                      <a:pt x="13219227" y="134052"/>
                    </a:moveTo>
                    <a:cubicBezTo>
                      <a:pt x="13216375" y="134089"/>
                      <a:pt x="17796" y="89173"/>
                      <a:pt x="13811" y="89137"/>
                    </a:cubicBezTo>
                    <a:cubicBezTo>
                      <a:pt x="20282" y="-47109"/>
                      <a:pt x="-878134" y="915"/>
                      <a:pt x="10766543" y="49744"/>
                    </a:cubicBezTo>
                    <a:cubicBezTo>
                      <a:pt x="13484492" y="60241"/>
                      <a:pt x="13219227" y="19679"/>
                      <a:pt x="13219227" y="134052"/>
                    </a:cubicBezTo>
                    <a:close/>
                  </a:path>
                </a:pathLst>
              </a:custGeom>
              <a:solidFill>
                <a:srgbClr val="BDDE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0" name="Google Shape;240;p14"/>
              <p:cNvSpPr/>
              <p:nvPr/>
            </p:nvSpPr>
            <p:spPr>
              <a:xfrm>
                <a:off x="2446244" y="2260391"/>
                <a:ext cx="13199320" cy="133074"/>
              </a:xfrm>
              <a:custGeom>
                <a:avLst/>
                <a:gdLst/>
                <a:ahLst/>
                <a:cxnLst/>
                <a:rect l="l" t="t" r="r" b="b"/>
                <a:pathLst>
                  <a:path w="13199320" h="133074" extrusionOk="0">
                    <a:moveTo>
                      <a:pt x="13193038" y="133075"/>
                    </a:moveTo>
                    <a:cubicBezTo>
                      <a:pt x="13189820" y="133112"/>
                      <a:pt x="13688" y="88196"/>
                      <a:pt x="9849" y="88160"/>
                    </a:cubicBezTo>
                    <a:cubicBezTo>
                      <a:pt x="30066" y="-46586"/>
                      <a:pt x="-882681" y="780"/>
                      <a:pt x="10741743" y="49572"/>
                    </a:cubicBezTo>
                    <a:cubicBezTo>
                      <a:pt x="13463239" y="60069"/>
                      <a:pt x="13189747" y="20457"/>
                      <a:pt x="13193038" y="133075"/>
                    </a:cubicBezTo>
                    <a:close/>
                  </a:path>
                </a:pathLst>
              </a:custGeom>
              <a:solidFill>
                <a:srgbClr val="BDDE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 name="Google Shape;241;p14"/>
              <p:cNvSpPr/>
              <p:nvPr/>
            </p:nvSpPr>
            <p:spPr>
              <a:xfrm>
                <a:off x="2398758" y="3763271"/>
                <a:ext cx="13308934" cy="133944"/>
              </a:xfrm>
              <a:custGeom>
                <a:avLst/>
                <a:gdLst/>
                <a:ahLst/>
                <a:cxnLst/>
                <a:rect l="l" t="t" r="r" b="b"/>
                <a:pathLst>
                  <a:path w="13308934" h="133944" extrusionOk="0">
                    <a:moveTo>
                      <a:pt x="13305085" y="133945"/>
                    </a:moveTo>
                    <a:cubicBezTo>
                      <a:pt x="13302416" y="133981"/>
                      <a:pt x="326439" y="90383"/>
                      <a:pt x="17779" y="88261"/>
                    </a:cubicBezTo>
                    <a:cubicBezTo>
                      <a:pt x="14781" y="-47326"/>
                      <a:pt x="-901037" y="1247"/>
                      <a:pt x="10824653" y="50441"/>
                    </a:cubicBezTo>
                    <a:cubicBezTo>
                      <a:pt x="13576164" y="60976"/>
                      <a:pt x="13294775" y="20449"/>
                      <a:pt x="13305085" y="133945"/>
                    </a:cubicBezTo>
                    <a:close/>
                  </a:path>
                </a:pathLst>
              </a:custGeom>
              <a:solidFill>
                <a:srgbClr val="BDDE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 name="Google Shape;242;p14"/>
              <p:cNvSpPr/>
              <p:nvPr/>
            </p:nvSpPr>
            <p:spPr>
              <a:xfrm>
                <a:off x="2439165" y="5262304"/>
                <a:ext cx="13336461" cy="121941"/>
              </a:xfrm>
              <a:custGeom>
                <a:avLst/>
                <a:gdLst/>
                <a:ahLst/>
                <a:cxnLst/>
                <a:rect l="l" t="t" r="r" b="b"/>
                <a:pathLst>
                  <a:path w="13336461" h="121941" extrusionOk="0">
                    <a:moveTo>
                      <a:pt x="4872322" y="106364"/>
                    </a:moveTo>
                    <a:cubicBezTo>
                      <a:pt x="-445276" y="85917"/>
                      <a:pt x="11846" y="146341"/>
                      <a:pt x="8629" y="0"/>
                    </a:cubicBezTo>
                    <a:cubicBezTo>
                      <a:pt x="14224914" y="39538"/>
                      <a:pt x="18918318" y="165617"/>
                      <a:pt x="4872322" y="106364"/>
                    </a:cubicBezTo>
                    <a:close/>
                  </a:path>
                </a:pathLst>
              </a:custGeom>
              <a:solidFill>
                <a:srgbClr val="BDDE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 name="Google Shape;243;p14"/>
              <p:cNvSpPr/>
              <p:nvPr/>
            </p:nvSpPr>
            <p:spPr>
              <a:xfrm>
                <a:off x="2436794" y="6767799"/>
                <a:ext cx="13307436" cy="136914"/>
              </a:xfrm>
              <a:custGeom>
                <a:avLst/>
                <a:gdLst/>
                <a:ahLst/>
                <a:cxnLst/>
                <a:rect l="l" t="t" r="r" b="b"/>
                <a:pathLst>
                  <a:path w="13307436" h="136914" extrusionOk="0">
                    <a:moveTo>
                      <a:pt x="13300390" y="136915"/>
                    </a:moveTo>
                    <a:cubicBezTo>
                      <a:pt x="13297721" y="136951"/>
                      <a:pt x="300723" y="93170"/>
                      <a:pt x="15826" y="91231"/>
                    </a:cubicBezTo>
                    <a:cubicBezTo>
                      <a:pt x="15826" y="-51013"/>
                      <a:pt x="-882554" y="3376"/>
                      <a:pt x="10858124" y="52643"/>
                    </a:cubicBezTo>
                    <a:cubicBezTo>
                      <a:pt x="13564559" y="65738"/>
                      <a:pt x="13300390" y="17749"/>
                      <a:pt x="13300390" y="136915"/>
                    </a:cubicBezTo>
                    <a:close/>
                  </a:path>
                </a:pathLst>
              </a:custGeom>
              <a:solidFill>
                <a:srgbClr val="BDDE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 name="Google Shape;244;p14"/>
              <p:cNvSpPr/>
              <p:nvPr/>
            </p:nvSpPr>
            <p:spPr>
              <a:xfrm>
                <a:off x="2397315" y="8269484"/>
                <a:ext cx="13407442" cy="138978"/>
              </a:xfrm>
              <a:custGeom>
                <a:avLst/>
                <a:gdLst/>
                <a:ahLst/>
                <a:cxnLst/>
                <a:rect l="l" t="t" r="r" b="b"/>
                <a:pathLst>
                  <a:path w="13407442" h="138978" extrusionOk="0">
                    <a:moveTo>
                      <a:pt x="13404432" y="138978"/>
                    </a:moveTo>
                    <a:cubicBezTo>
                      <a:pt x="13401762" y="139015"/>
                      <a:pt x="250818" y="94831"/>
                      <a:pt x="13666" y="93295"/>
                    </a:cubicBezTo>
                    <a:cubicBezTo>
                      <a:pt x="20502" y="-53923"/>
                      <a:pt x="-885810" y="5110"/>
                      <a:pt x="10933687" y="54708"/>
                    </a:cubicBezTo>
                    <a:cubicBezTo>
                      <a:pt x="13673645" y="65241"/>
                      <a:pt x="13391819" y="24606"/>
                      <a:pt x="13404432" y="138978"/>
                    </a:cubicBezTo>
                    <a:close/>
                  </a:path>
                </a:pathLst>
              </a:custGeom>
              <a:solidFill>
                <a:srgbClr val="BDDE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 name="Google Shape;245;p14"/>
              <p:cNvSpPr/>
              <p:nvPr/>
            </p:nvSpPr>
            <p:spPr>
              <a:xfrm>
                <a:off x="2399964" y="9772015"/>
                <a:ext cx="13489676" cy="124308"/>
              </a:xfrm>
              <a:custGeom>
                <a:avLst/>
                <a:gdLst/>
                <a:ahLst/>
                <a:cxnLst/>
                <a:rect l="l" t="t" r="r" b="b"/>
                <a:pathLst>
                  <a:path w="13489676" h="124308" extrusionOk="0">
                    <a:moveTo>
                      <a:pt x="5019114" y="107132"/>
                    </a:moveTo>
                    <a:cubicBezTo>
                      <a:pt x="-527558" y="85844"/>
                      <a:pt x="14489" y="151279"/>
                      <a:pt x="14489" y="0"/>
                    </a:cubicBezTo>
                    <a:cubicBezTo>
                      <a:pt x="14144862" y="54462"/>
                      <a:pt x="19265266" y="167262"/>
                      <a:pt x="5019114" y="107132"/>
                    </a:cubicBezTo>
                    <a:close/>
                  </a:path>
                </a:pathLst>
              </a:custGeom>
              <a:solidFill>
                <a:srgbClr val="BDDE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 name="Google Shape;246;p14"/>
              <p:cNvSpPr/>
              <p:nvPr/>
            </p:nvSpPr>
            <p:spPr>
              <a:xfrm>
                <a:off x="2344186" y="11279215"/>
                <a:ext cx="13543877" cy="135977"/>
              </a:xfrm>
              <a:custGeom>
                <a:avLst/>
                <a:gdLst/>
                <a:ahLst/>
                <a:cxnLst/>
                <a:rect l="l" t="t" r="r" b="b"/>
                <a:pathLst>
                  <a:path w="13543877" h="135977" extrusionOk="0">
                    <a:moveTo>
                      <a:pt x="13538792" y="135978"/>
                    </a:moveTo>
                    <a:cubicBezTo>
                      <a:pt x="13536014" y="136015"/>
                      <a:pt x="574331" y="93440"/>
                      <a:pt x="16820" y="88721"/>
                    </a:cubicBezTo>
                    <a:cubicBezTo>
                      <a:pt x="16820" y="-49024"/>
                      <a:pt x="-913219" y="2256"/>
                      <a:pt x="11058360" y="52474"/>
                    </a:cubicBezTo>
                    <a:cubicBezTo>
                      <a:pt x="13809066" y="63009"/>
                      <a:pt x="13532321" y="22446"/>
                      <a:pt x="13538792" y="135978"/>
                    </a:cubicBezTo>
                    <a:close/>
                  </a:path>
                </a:pathLst>
              </a:custGeom>
              <a:solidFill>
                <a:srgbClr val="BDDE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 name="Google Shape;247;p14"/>
              <p:cNvSpPr/>
              <p:nvPr/>
            </p:nvSpPr>
            <p:spPr>
              <a:xfrm>
                <a:off x="2389507" y="12779193"/>
                <a:ext cx="13483055" cy="140552"/>
              </a:xfrm>
              <a:custGeom>
                <a:avLst/>
                <a:gdLst/>
                <a:ahLst/>
                <a:cxnLst/>
                <a:rect l="l" t="t" r="r" b="b"/>
                <a:pathLst>
                  <a:path w="13483055" h="140552" extrusionOk="0">
                    <a:moveTo>
                      <a:pt x="13478190" y="140552"/>
                    </a:moveTo>
                    <a:cubicBezTo>
                      <a:pt x="13475558" y="140589"/>
                      <a:pt x="370750" y="95454"/>
                      <a:pt x="17306" y="92492"/>
                    </a:cubicBezTo>
                    <a:cubicBezTo>
                      <a:pt x="14015" y="-45619"/>
                      <a:pt x="-901363" y="-3922"/>
                      <a:pt x="11048427" y="56245"/>
                    </a:cubicBezTo>
                    <a:cubicBezTo>
                      <a:pt x="13744150" y="66779"/>
                      <a:pt x="13471280" y="23144"/>
                      <a:pt x="13478190" y="140552"/>
                    </a:cubicBezTo>
                    <a:close/>
                  </a:path>
                </a:pathLst>
              </a:custGeom>
              <a:solidFill>
                <a:srgbClr val="BDDE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48" name="Google Shape;248;p14"/>
            <p:cNvSpPr/>
            <p:nvPr/>
          </p:nvSpPr>
          <p:spPr>
            <a:xfrm>
              <a:off x="4128471" y="-4545589"/>
              <a:ext cx="363763" cy="18112073"/>
            </a:xfrm>
            <a:custGeom>
              <a:avLst/>
              <a:gdLst/>
              <a:ahLst/>
              <a:cxnLst/>
              <a:rect l="l" t="t" r="r" b="b"/>
              <a:pathLst>
                <a:path w="363763" h="18112073" extrusionOk="0">
                  <a:moveTo>
                    <a:pt x="363764" y="18112074"/>
                  </a:moveTo>
                  <a:cubicBezTo>
                    <a:pt x="162986" y="18112074"/>
                    <a:pt x="-153132" y="7649326"/>
                    <a:pt x="85373" y="4"/>
                  </a:cubicBezTo>
                  <a:cubicBezTo>
                    <a:pt x="288637" y="-6177"/>
                    <a:pt x="-201059" y="7057197"/>
                    <a:pt x="363764" y="18112074"/>
                  </a:cubicBezTo>
                  <a:close/>
                </a:path>
              </a:pathLst>
            </a:custGeom>
            <a:solidFill>
              <a:srgbClr val="BDDE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cxnSp>
        <p:nvCxnSpPr>
          <p:cNvPr id="249" name="Google Shape;249;p14"/>
          <p:cNvCxnSpPr/>
          <p:nvPr/>
        </p:nvCxnSpPr>
        <p:spPr>
          <a:xfrm rot="-5399924">
            <a:off x="8958172" y="4292733"/>
            <a:ext cx="304800" cy="0"/>
          </a:xfrm>
          <a:prstGeom prst="straightConnector1">
            <a:avLst/>
          </a:prstGeom>
          <a:noFill/>
          <a:ln w="66675" cap="rnd" cmpd="sng">
            <a:solidFill>
              <a:srgbClr val="444444"/>
            </a:solidFill>
            <a:prstDash val="dot"/>
            <a:round/>
            <a:headEnd type="none" w="sm" len="sm"/>
            <a:tailEnd type="none" w="sm" len="sm"/>
          </a:ln>
        </p:spPr>
      </p:cxnSp>
      <p:cxnSp>
        <p:nvCxnSpPr>
          <p:cNvPr id="250" name="Google Shape;250;p14"/>
          <p:cNvCxnSpPr/>
          <p:nvPr/>
        </p:nvCxnSpPr>
        <p:spPr>
          <a:xfrm rot="-5400000">
            <a:off x="12412968" y="4783157"/>
            <a:ext cx="352848" cy="0"/>
          </a:xfrm>
          <a:prstGeom prst="straightConnector1">
            <a:avLst/>
          </a:prstGeom>
          <a:noFill/>
          <a:ln w="66675" cap="rnd" cmpd="sng">
            <a:solidFill>
              <a:srgbClr val="444444"/>
            </a:solidFill>
            <a:prstDash val="dot"/>
            <a:round/>
            <a:headEnd type="none" w="sm" len="sm"/>
            <a:tailEnd type="none" w="sm" len="sm"/>
          </a:ln>
        </p:spPr>
      </p:cxnSp>
      <p:cxnSp>
        <p:nvCxnSpPr>
          <p:cNvPr id="251" name="Google Shape;251;p14"/>
          <p:cNvCxnSpPr/>
          <p:nvPr/>
        </p:nvCxnSpPr>
        <p:spPr>
          <a:xfrm rot="-5468555">
            <a:off x="5073259" y="4792539"/>
            <a:ext cx="353229" cy="0"/>
          </a:xfrm>
          <a:prstGeom prst="straightConnector1">
            <a:avLst/>
          </a:prstGeom>
          <a:noFill/>
          <a:ln w="66675" cap="rnd" cmpd="sng">
            <a:solidFill>
              <a:srgbClr val="444444"/>
            </a:solidFill>
            <a:prstDash val="dot"/>
            <a:round/>
            <a:headEnd type="none" w="sm" len="sm"/>
            <a:tailEnd type="none" w="sm" len="sm"/>
          </a:ln>
        </p:spPr>
      </p:cxnSp>
      <p:cxnSp>
        <p:nvCxnSpPr>
          <p:cNvPr id="252" name="Google Shape;252;p14"/>
          <p:cNvCxnSpPr/>
          <p:nvPr/>
        </p:nvCxnSpPr>
        <p:spPr>
          <a:xfrm rot="10800000">
            <a:off x="4029316" y="6623659"/>
            <a:ext cx="2739325" cy="0"/>
          </a:xfrm>
          <a:prstGeom prst="straightConnector1">
            <a:avLst/>
          </a:prstGeom>
          <a:noFill/>
          <a:ln w="66675" cap="rnd" cmpd="sng">
            <a:solidFill>
              <a:srgbClr val="444444"/>
            </a:solidFill>
            <a:prstDash val="dot"/>
            <a:round/>
            <a:headEnd type="none" w="sm" len="sm"/>
            <a:tailEnd type="none" w="sm" len="sm"/>
          </a:ln>
        </p:spPr>
      </p:cxnSp>
      <p:cxnSp>
        <p:nvCxnSpPr>
          <p:cNvPr id="253" name="Google Shape;253;p14"/>
          <p:cNvCxnSpPr/>
          <p:nvPr/>
        </p:nvCxnSpPr>
        <p:spPr>
          <a:xfrm rot="-5400000">
            <a:off x="5069395" y="6364893"/>
            <a:ext cx="387051" cy="0"/>
          </a:xfrm>
          <a:prstGeom prst="straightConnector1">
            <a:avLst/>
          </a:prstGeom>
          <a:noFill/>
          <a:ln w="66675" cap="rnd" cmpd="sng">
            <a:solidFill>
              <a:srgbClr val="444444"/>
            </a:solidFill>
            <a:prstDash val="dot"/>
            <a:round/>
            <a:headEnd type="none" w="sm" len="sm"/>
            <a:tailEnd type="none" w="sm" len="sm"/>
          </a:ln>
        </p:spPr>
      </p:cxnSp>
      <p:cxnSp>
        <p:nvCxnSpPr>
          <p:cNvPr id="254" name="Google Shape;254;p14"/>
          <p:cNvCxnSpPr/>
          <p:nvPr/>
        </p:nvCxnSpPr>
        <p:spPr>
          <a:xfrm rot="-5512041">
            <a:off x="6617727" y="6779259"/>
            <a:ext cx="292305" cy="0"/>
          </a:xfrm>
          <a:prstGeom prst="straightConnector1">
            <a:avLst/>
          </a:prstGeom>
          <a:noFill/>
          <a:ln w="66675" cap="rnd" cmpd="sng">
            <a:solidFill>
              <a:srgbClr val="444444"/>
            </a:solidFill>
            <a:prstDash val="dot"/>
            <a:round/>
            <a:headEnd type="none" w="sm" len="sm"/>
            <a:tailEnd type="none" w="sm" len="sm"/>
          </a:ln>
        </p:spPr>
      </p:cxnSp>
      <p:grpSp>
        <p:nvGrpSpPr>
          <p:cNvPr id="255" name="Google Shape;255;p14"/>
          <p:cNvGrpSpPr/>
          <p:nvPr/>
        </p:nvGrpSpPr>
        <p:grpSpPr>
          <a:xfrm>
            <a:off x="925632" y="542732"/>
            <a:ext cx="16164371" cy="8839884"/>
            <a:chOff x="0" y="-482203"/>
            <a:chExt cx="21552495" cy="11786513"/>
          </a:xfrm>
        </p:grpSpPr>
        <p:grpSp>
          <p:nvGrpSpPr>
            <p:cNvPr id="256" name="Google Shape;256;p14"/>
            <p:cNvGrpSpPr/>
            <p:nvPr/>
          </p:nvGrpSpPr>
          <p:grpSpPr>
            <a:xfrm>
              <a:off x="0" y="-482203"/>
              <a:ext cx="21552495" cy="11786513"/>
              <a:chOff x="0" y="-95250"/>
              <a:chExt cx="4257283" cy="2328200"/>
            </a:xfrm>
          </p:grpSpPr>
          <p:sp>
            <p:nvSpPr>
              <p:cNvPr id="257" name="Google Shape;257;p14"/>
              <p:cNvSpPr/>
              <p:nvPr/>
            </p:nvSpPr>
            <p:spPr>
              <a:xfrm>
                <a:off x="0" y="0"/>
                <a:ext cx="4257283" cy="2232950"/>
              </a:xfrm>
              <a:custGeom>
                <a:avLst/>
                <a:gdLst/>
                <a:ahLst/>
                <a:cxnLst/>
                <a:rect l="l" t="t" r="r" b="b"/>
                <a:pathLst>
                  <a:path w="4257283" h="2232950" extrusionOk="0">
                    <a:moveTo>
                      <a:pt x="24426" y="0"/>
                    </a:moveTo>
                    <a:lnTo>
                      <a:pt x="4232857" y="0"/>
                    </a:lnTo>
                    <a:cubicBezTo>
                      <a:pt x="4246347" y="0"/>
                      <a:pt x="4257283" y="10936"/>
                      <a:pt x="4257283" y="24426"/>
                    </a:cubicBezTo>
                    <a:lnTo>
                      <a:pt x="4257283" y="2208524"/>
                    </a:lnTo>
                    <a:cubicBezTo>
                      <a:pt x="4257283" y="2222014"/>
                      <a:pt x="4246347" y="2232950"/>
                      <a:pt x="4232857" y="2232950"/>
                    </a:cubicBezTo>
                    <a:lnTo>
                      <a:pt x="24426" y="2232950"/>
                    </a:lnTo>
                    <a:cubicBezTo>
                      <a:pt x="10936" y="2232950"/>
                      <a:pt x="0" y="2222014"/>
                      <a:pt x="0" y="2208524"/>
                    </a:cubicBezTo>
                    <a:lnTo>
                      <a:pt x="0" y="24426"/>
                    </a:lnTo>
                    <a:cubicBezTo>
                      <a:pt x="0" y="10936"/>
                      <a:pt x="10936" y="0"/>
                      <a:pt x="24426" y="0"/>
                    </a:cubicBezTo>
                    <a:close/>
                  </a:path>
                </a:pathLst>
              </a:custGeom>
              <a:solidFill>
                <a:srgbClr val="BDDE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8" name="Google Shape;258;p14"/>
              <p:cNvSpPr txBox="1"/>
              <p:nvPr/>
            </p:nvSpPr>
            <p:spPr>
              <a:xfrm>
                <a:off x="0" y="-95250"/>
                <a:ext cx="812700" cy="908100"/>
              </a:xfrm>
              <a:prstGeom prst="rect">
                <a:avLst/>
              </a:prstGeom>
              <a:noFill/>
              <a:ln>
                <a:noFill/>
              </a:ln>
            </p:spPr>
            <p:txBody>
              <a:bodyPr spcFirstLastPara="1" wrap="square" lIns="50800" tIns="50800" rIns="50800" bIns="50800" anchor="ctr" anchorCtr="0">
                <a:noAutofit/>
              </a:bodyPr>
              <a:lstStyle/>
              <a:p>
                <a:pPr marL="0" marR="0" lvl="0" indent="0" algn="ctr" rtl="0">
                  <a:lnSpc>
                    <a:spcPct val="211666"/>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59" name="Google Shape;259;p14"/>
            <p:cNvGrpSpPr/>
            <p:nvPr/>
          </p:nvGrpSpPr>
          <p:grpSpPr>
            <a:xfrm>
              <a:off x="482642" y="1299097"/>
              <a:ext cx="20548110" cy="9442428"/>
              <a:chOff x="0" y="-95250"/>
              <a:chExt cx="4058886" cy="1865171"/>
            </a:xfrm>
          </p:grpSpPr>
          <p:sp>
            <p:nvSpPr>
              <p:cNvPr id="260" name="Google Shape;260;p14"/>
              <p:cNvSpPr/>
              <p:nvPr/>
            </p:nvSpPr>
            <p:spPr>
              <a:xfrm>
                <a:off x="0" y="0"/>
                <a:ext cx="4058886" cy="1769921"/>
              </a:xfrm>
              <a:custGeom>
                <a:avLst/>
                <a:gdLst/>
                <a:ahLst/>
                <a:cxnLst/>
                <a:rect l="l" t="t" r="r" b="b"/>
                <a:pathLst>
                  <a:path w="4058886" h="1769921" extrusionOk="0">
                    <a:moveTo>
                      <a:pt x="25620" y="0"/>
                    </a:moveTo>
                    <a:lnTo>
                      <a:pt x="4033266" y="0"/>
                    </a:lnTo>
                    <a:cubicBezTo>
                      <a:pt x="4047416" y="0"/>
                      <a:pt x="4058886" y="11471"/>
                      <a:pt x="4058886" y="25620"/>
                    </a:cubicBezTo>
                    <a:lnTo>
                      <a:pt x="4058886" y="1744301"/>
                    </a:lnTo>
                    <a:cubicBezTo>
                      <a:pt x="4058886" y="1751096"/>
                      <a:pt x="4056187" y="1757612"/>
                      <a:pt x="4051382" y="1762417"/>
                    </a:cubicBezTo>
                    <a:cubicBezTo>
                      <a:pt x="4046577" y="1767222"/>
                      <a:pt x="4040061" y="1769921"/>
                      <a:pt x="4033266" y="1769921"/>
                    </a:cubicBezTo>
                    <a:lnTo>
                      <a:pt x="25620" y="1769921"/>
                    </a:lnTo>
                    <a:cubicBezTo>
                      <a:pt x="18825" y="1769921"/>
                      <a:pt x="12309" y="1767222"/>
                      <a:pt x="7504" y="1762417"/>
                    </a:cubicBezTo>
                    <a:cubicBezTo>
                      <a:pt x="2699" y="1757612"/>
                      <a:pt x="0" y="1751096"/>
                      <a:pt x="0" y="1744301"/>
                    </a:cubicBezTo>
                    <a:lnTo>
                      <a:pt x="0" y="25620"/>
                    </a:lnTo>
                    <a:cubicBezTo>
                      <a:pt x="0" y="11471"/>
                      <a:pt x="11471" y="0"/>
                      <a:pt x="25620" y="0"/>
                    </a:cubicBezTo>
                    <a:close/>
                  </a:path>
                </a:pathLst>
              </a:custGeom>
              <a:solidFill>
                <a:srgbClr val="CFE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4"/>
              <p:cNvSpPr txBox="1"/>
              <p:nvPr/>
            </p:nvSpPr>
            <p:spPr>
              <a:xfrm>
                <a:off x="0" y="-95250"/>
                <a:ext cx="812700" cy="908100"/>
              </a:xfrm>
              <a:prstGeom prst="rect">
                <a:avLst/>
              </a:prstGeom>
              <a:noFill/>
              <a:ln>
                <a:noFill/>
              </a:ln>
            </p:spPr>
            <p:txBody>
              <a:bodyPr spcFirstLastPara="1" wrap="square" lIns="50800" tIns="50800" rIns="50800" bIns="50800" anchor="ctr" anchorCtr="0">
                <a:noAutofit/>
              </a:bodyPr>
              <a:lstStyle/>
              <a:p>
                <a:pPr marL="0" marR="0" lvl="0" indent="0" algn="ctr" rtl="0">
                  <a:lnSpc>
                    <a:spcPct val="211666"/>
                  </a:lnSpc>
                  <a:spcBef>
                    <a:spcPts val="0"/>
                  </a:spcBef>
                  <a:spcAft>
                    <a:spcPts val="0"/>
                  </a:spcAft>
                  <a:buNone/>
                </a:pPr>
                <a:endParaRPr sz="1800">
                  <a:solidFill>
                    <a:schemeClr val="dk1"/>
                  </a:solidFill>
                  <a:latin typeface="Calibri"/>
                  <a:ea typeface="Calibri"/>
                  <a:cs typeface="Calibri"/>
                  <a:sym typeface="Calibri"/>
                </a:endParaRPr>
              </a:p>
            </p:txBody>
          </p:sp>
        </p:grpSp>
      </p:grpSp>
      <p:sp>
        <p:nvSpPr>
          <p:cNvPr id="262" name="Google Shape;262;p14"/>
          <p:cNvSpPr txBox="1"/>
          <p:nvPr/>
        </p:nvSpPr>
        <p:spPr>
          <a:xfrm>
            <a:off x="2809659" y="1099422"/>
            <a:ext cx="12668700" cy="11544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7500">
                <a:solidFill>
                  <a:schemeClr val="lt1"/>
                </a:solidFill>
                <a:latin typeface="Luckiest Guy"/>
                <a:ea typeface="Luckiest Guy"/>
                <a:cs typeface="Luckiest Guy"/>
                <a:sym typeface="Luckiest Guy"/>
              </a:rPr>
              <a:t>pRINCIPAL’S MESSAGE</a:t>
            </a:r>
            <a:endParaRPr>
              <a:solidFill>
                <a:schemeClr val="lt1"/>
              </a:solidFill>
            </a:endParaRPr>
          </a:p>
        </p:txBody>
      </p:sp>
      <p:grpSp>
        <p:nvGrpSpPr>
          <p:cNvPr id="263" name="Google Shape;263;p14"/>
          <p:cNvGrpSpPr/>
          <p:nvPr/>
        </p:nvGrpSpPr>
        <p:grpSpPr>
          <a:xfrm rot="1871048">
            <a:off x="-1915444" y="-1759980"/>
            <a:ext cx="5679252" cy="5975498"/>
            <a:chOff x="-1915444" y="-1759980"/>
            <a:chExt cx="5679252" cy="5975498"/>
          </a:xfrm>
        </p:grpSpPr>
        <p:sp>
          <p:nvSpPr>
            <p:cNvPr id="264" name="Google Shape;264;p14"/>
            <p:cNvSpPr/>
            <p:nvPr/>
          </p:nvSpPr>
          <p:spPr>
            <a:xfrm>
              <a:off x="-1915444" y="-1759980"/>
              <a:ext cx="5679252" cy="5975498"/>
            </a:xfrm>
            <a:custGeom>
              <a:avLst/>
              <a:gdLst/>
              <a:ahLst/>
              <a:cxnLst/>
              <a:rect l="l" t="t" r="r" b="b"/>
              <a:pathLst>
                <a:path w="5679252" h="5975498" extrusionOk="0">
                  <a:moveTo>
                    <a:pt x="5356441" y="4060808"/>
                  </a:moveTo>
                  <a:cubicBezTo>
                    <a:pt x="4957494" y="4317050"/>
                    <a:pt x="4294297" y="4169981"/>
                    <a:pt x="3885062" y="3930315"/>
                  </a:cubicBezTo>
                  <a:cubicBezTo>
                    <a:pt x="4953786" y="5401650"/>
                    <a:pt x="3367795" y="6470200"/>
                    <a:pt x="2925317" y="5003335"/>
                  </a:cubicBezTo>
                  <a:cubicBezTo>
                    <a:pt x="2800453" y="4595914"/>
                    <a:pt x="2932135" y="4659960"/>
                    <a:pt x="2694896" y="5188217"/>
                  </a:cubicBezTo>
                  <a:cubicBezTo>
                    <a:pt x="2246018" y="6179516"/>
                    <a:pt x="1412357" y="6128067"/>
                    <a:pt x="1256175" y="5619600"/>
                  </a:cubicBezTo>
                  <a:cubicBezTo>
                    <a:pt x="1172462" y="5350787"/>
                    <a:pt x="1304073" y="4861692"/>
                    <a:pt x="1397679" y="4600946"/>
                  </a:cubicBezTo>
                  <a:cubicBezTo>
                    <a:pt x="1486930" y="4341645"/>
                    <a:pt x="1541587" y="4429831"/>
                    <a:pt x="1252539" y="4528439"/>
                  </a:cubicBezTo>
                  <a:cubicBezTo>
                    <a:pt x="199570" y="4879093"/>
                    <a:pt x="-748728" y="3697403"/>
                    <a:pt x="864274" y="2982339"/>
                  </a:cubicBezTo>
                  <a:cubicBezTo>
                    <a:pt x="1236102" y="2817236"/>
                    <a:pt x="1190489" y="2993848"/>
                    <a:pt x="768120" y="2697762"/>
                  </a:cubicBezTo>
                  <a:cubicBezTo>
                    <a:pt x="53891" y="2194087"/>
                    <a:pt x="138609" y="1336030"/>
                    <a:pt x="720952" y="1124486"/>
                  </a:cubicBezTo>
                  <a:cubicBezTo>
                    <a:pt x="1238949" y="930055"/>
                    <a:pt x="1770655" y="1380452"/>
                    <a:pt x="2058076" y="1900248"/>
                  </a:cubicBezTo>
                  <a:cubicBezTo>
                    <a:pt x="2017344" y="1574703"/>
                    <a:pt x="1983048" y="1308244"/>
                    <a:pt x="2023601" y="981289"/>
                  </a:cubicBezTo>
                  <a:cubicBezTo>
                    <a:pt x="2145055" y="32810"/>
                    <a:pt x="2827560" y="-152191"/>
                    <a:pt x="3195644" y="105831"/>
                  </a:cubicBezTo>
                  <a:cubicBezTo>
                    <a:pt x="3429999" y="269715"/>
                    <a:pt x="3489441" y="722490"/>
                    <a:pt x="3520400" y="1041103"/>
                  </a:cubicBezTo>
                  <a:cubicBezTo>
                    <a:pt x="3591241" y="1898025"/>
                    <a:pt x="3335425" y="1704324"/>
                    <a:pt x="3854235" y="1193359"/>
                  </a:cubicBezTo>
                  <a:cubicBezTo>
                    <a:pt x="4644150" y="416796"/>
                    <a:pt x="5252595" y="989858"/>
                    <a:pt x="5225835" y="1537739"/>
                  </a:cubicBezTo>
                  <a:cubicBezTo>
                    <a:pt x="5200666" y="2027837"/>
                    <a:pt x="4635095" y="2527903"/>
                    <a:pt x="4226159" y="2797457"/>
                  </a:cubicBezTo>
                  <a:cubicBezTo>
                    <a:pt x="5560029" y="2582518"/>
                    <a:pt x="6070024" y="3601400"/>
                    <a:pt x="5356441" y="4060808"/>
                  </a:cubicBezTo>
                  <a:close/>
                </a:path>
              </a:pathLst>
            </a:custGeom>
            <a:solidFill>
              <a:srgbClr val="F5CAC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5" name="Google Shape;265;p14"/>
            <p:cNvSpPr/>
            <p:nvPr/>
          </p:nvSpPr>
          <p:spPr>
            <a:xfrm>
              <a:off x="64153" y="548075"/>
              <a:ext cx="1513054" cy="1671223"/>
            </a:xfrm>
            <a:custGeom>
              <a:avLst/>
              <a:gdLst/>
              <a:ahLst/>
              <a:cxnLst/>
              <a:rect l="l" t="t" r="r" b="b"/>
              <a:pathLst>
                <a:path w="1513054" h="1671223" extrusionOk="0">
                  <a:moveTo>
                    <a:pt x="1488310" y="634832"/>
                  </a:moveTo>
                  <a:cubicBezTo>
                    <a:pt x="1333540" y="-757"/>
                    <a:pt x="457208" y="-271985"/>
                    <a:pt x="125634" y="357031"/>
                  </a:cubicBezTo>
                  <a:cubicBezTo>
                    <a:pt x="-231313" y="1034151"/>
                    <a:pt x="217278" y="1780765"/>
                    <a:pt x="905740" y="1657837"/>
                  </a:cubicBezTo>
                  <a:cubicBezTo>
                    <a:pt x="1367047" y="1575471"/>
                    <a:pt x="1591510" y="1058662"/>
                    <a:pt x="1488310" y="634832"/>
                  </a:cubicBezTo>
                  <a:close/>
                </a:path>
              </a:pathLst>
            </a:custGeom>
            <a:solidFill>
              <a:srgbClr val="F7EDE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266" name="Google Shape;266;p14"/>
            <p:cNvGrpSpPr/>
            <p:nvPr/>
          </p:nvGrpSpPr>
          <p:grpSpPr>
            <a:xfrm>
              <a:off x="-546227" y="93088"/>
              <a:ext cx="2631627" cy="2631342"/>
              <a:chOff x="-546227" y="93088"/>
              <a:chExt cx="2631627" cy="2631342"/>
            </a:xfrm>
          </p:grpSpPr>
          <p:sp>
            <p:nvSpPr>
              <p:cNvPr id="267" name="Google Shape;267;p14"/>
              <p:cNvSpPr/>
              <p:nvPr/>
            </p:nvSpPr>
            <p:spPr>
              <a:xfrm>
                <a:off x="1375886" y="93088"/>
                <a:ext cx="165726" cy="345819"/>
              </a:xfrm>
              <a:custGeom>
                <a:avLst/>
                <a:gdLst/>
                <a:ahLst/>
                <a:cxnLst/>
                <a:rect l="l" t="t" r="r" b="b"/>
                <a:pathLst>
                  <a:path w="165726" h="345819" extrusionOk="0">
                    <a:moveTo>
                      <a:pt x="141205" y="1682"/>
                    </a:moveTo>
                    <a:cubicBezTo>
                      <a:pt x="100712" y="-9433"/>
                      <a:pt x="97566" y="33698"/>
                      <a:pt x="49608" y="156411"/>
                    </a:cubicBezTo>
                    <a:cubicBezTo>
                      <a:pt x="13865" y="247812"/>
                      <a:pt x="5754" y="259596"/>
                      <a:pt x="969" y="287729"/>
                    </a:cubicBezTo>
                    <a:cubicBezTo>
                      <a:pt x="-9056" y="346767"/>
                      <a:pt x="61451" y="364741"/>
                      <a:pt x="85364" y="323271"/>
                    </a:cubicBezTo>
                    <a:cubicBezTo>
                      <a:pt x="112088" y="276949"/>
                      <a:pt x="153119" y="94959"/>
                      <a:pt x="164806" y="43223"/>
                    </a:cubicBezTo>
                    <a:cubicBezTo>
                      <a:pt x="168838" y="25452"/>
                      <a:pt x="159388" y="6665"/>
                      <a:pt x="141205" y="1682"/>
                    </a:cubicBezTo>
                    <a:close/>
                  </a:path>
                </a:pathLst>
              </a:custGeom>
              <a:solidFill>
                <a:srgbClr val="F28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8" name="Google Shape;268;p14"/>
              <p:cNvSpPr/>
              <p:nvPr/>
            </p:nvSpPr>
            <p:spPr>
              <a:xfrm>
                <a:off x="1831591" y="1028415"/>
                <a:ext cx="253809" cy="121884"/>
              </a:xfrm>
              <a:custGeom>
                <a:avLst/>
                <a:gdLst/>
                <a:ahLst/>
                <a:cxnLst/>
                <a:rect l="l" t="t" r="r" b="b"/>
                <a:pathLst>
                  <a:path w="253809" h="121884" extrusionOk="0">
                    <a:moveTo>
                      <a:pt x="228701" y="14774"/>
                    </a:moveTo>
                    <a:cubicBezTo>
                      <a:pt x="-17940" y="-57996"/>
                      <a:pt x="-63111" y="164328"/>
                      <a:pt x="83608" y="114541"/>
                    </a:cubicBezTo>
                    <a:cubicBezTo>
                      <a:pt x="117534" y="103020"/>
                      <a:pt x="163697" y="85786"/>
                      <a:pt x="219490" y="82727"/>
                    </a:cubicBezTo>
                    <a:cubicBezTo>
                      <a:pt x="260724" y="80468"/>
                      <a:pt x="266035" y="25781"/>
                      <a:pt x="228701" y="14774"/>
                    </a:cubicBezTo>
                    <a:close/>
                  </a:path>
                </a:pathLst>
              </a:custGeom>
              <a:solidFill>
                <a:srgbClr val="F28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9" name="Google Shape;269;p14"/>
              <p:cNvSpPr/>
              <p:nvPr/>
            </p:nvSpPr>
            <p:spPr>
              <a:xfrm>
                <a:off x="1629030" y="1991143"/>
                <a:ext cx="236228" cy="166890"/>
              </a:xfrm>
              <a:custGeom>
                <a:avLst/>
                <a:gdLst/>
                <a:ahLst/>
                <a:cxnLst/>
                <a:rect l="l" t="t" r="r" b="b"/>
                <a:pathLst>
                  <a:path w="236228" h="166890" extrusionOk="0">
                    <a:moveTo>
                      <a:pt x="229827" y="112505"/>
                    </a:moveTo>
                    <a:cubicBezTo>
                      <a:pt x="85046" y="-99853"/>
                      <a:pt x="-90814" y="43655"/>
                      <a:pt x="54290" y="97936"/>
                    </a:cubicBezTo>
                    <a:cubicBezTo>
                      <a:pt x="87857" y="110485"/>
                      <a:pt x="134499" y="126344"/>
                      <a:pt x="179621" y="159281"/>
                    </a:cubicBezTo>
                    <a:cubicBezTo>
                      <a:pt x="212972" y="183601"/>
                      <a:pt x="251754" y="144641"/>
                      <a:pt x="229827" y="112505"/>
                    </a:cubicBezTo>
                    <a:close/>
                  </a:path>
                </a:pathLst>
              </a:custGeom>
              <a:solidFill>
                <a:srgbClr val="F28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0" name="Google Shape;270;p14"/>
              <p:cNvSpPr/>
              <p:nvPr/>
            </p:nvSpPr>
            <p:spPr>
              <a:xfrm>
                <a:off x="998540" y="2433131"/>
                <a:ext cx="120594" cy="291299"/>
              </a:xfrm>
              <a:custGeom>
                <a:avLst/>
                <a:gdLst/>
                <a:ahLst/>
                <a:cxnLst/>
                <a:rect l="l" t="t" r="r" b="b"/>
                <a:pathLst>
                  <a:path w="120594" h="291299" extrusionOk="0">
                    <a:moveTo>
                      <a:pt x="116804" y="177478"/>
                    </a:moveTo>
                    <a:cubicBezTo>
                      <a:pt x="116230" y="175016"/>
                      <a:pt x="97689" y="93618"/>
                      <a:pt x="90368" y="46949"/>
                    </a:cubicBezTo>
                    <a:cubicBezTo>
                      <a:pt x="80666" y="-22546"/>
                      <a:pt x="17062" y="-2719"/>
                      <a:pt x="11631" y="28867"/>
                    </a:cubicBezTo>
                    <a:cubicBezTo>
                      <a:pt x="-49222" y="382175"/>
                      <a:pt x="150156" y="321846"/>
                      <a:pt x="116804" y="177478"/>
                    </a:cubicBezTo>
                    <a:close/>
                  </a:path>
                </a:pathLst>
              </a:custGeom>
              <a:solidFill>
                <a:srgbClr val="F28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1" name="Google Shape;271;p14"/>
              <p:cNvSpPr/>
              <p:nvPr/>
            </p:nvSpPr>
            <p:spPr>
              <a:xfrm>
                <a:off x="-296291" y="2074989"/>
                <a:ext cx="221932" cy="236876"/>
              </a:xfrm>
              <a:custGeom>
                <a:avLst/>
                <a:gdLst/>
                <a:ahLst/>
                <a:cxnLst/>
                <a:rect l="l" t="t" r="r" b="b"/>
                <a:pathLst>
                  <a:path w="221932" h="236876" extrusionOk="0">
                    <a:moveTo>
                      <a:pt x="164422" y="5904"/>
                    </a:moveTo>
                    <a:cubicBezTo>
                      <a:pt x="-121360" y="219970"/>
                      <a:pt x="40240" y="278016"/>
                      <a:pt x="97181" y="209788"/>
                    </a:cubicBezTo>
                    <a:cubicBezTo>
                      <a:pt x="123032" y="178798"/>
                      <a:pt x="169039" y="115662"/>
                      <a:pt x="210884" y="66065"/>
                    </a:cubicBezTo>
                    <a:cubicBezTo>
                      <a:pt x="244522" y="26172"/>
                      <a:pt x="193299" y="-15740"/>
                      <a:pt x="164422" y="5904"/>
                    </a:cubicBezTo>
                    <a:close/>
                  </a:path>
                </a:pathLst>
              </a:custGeom>
              <a:solidFill>
                <a:srgbClr val="F28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2" name="Google Shape;272;p14"/>
              <p:cNvSpPr/>
              <p:nvPr/>
            </p:nvSpPr>
            <p:spPr>
              <a:xfrm>
                <a:off x="-546227" y="1029962"/>
                <a:ext cx="317905" cy="122628"/>
              </a:xfrm>
              <a:custGeom>
                <a:avLst/>
                <a:gdLst/>
                <a:ahLst/>
                <a:cxnLst/>
                <a:rect l="l" t="t" r="r" b="b"/>
                <a:pathLst>
                  <a:path w="317905" h="122628" extrusionOk="0">
                    <a:moveTo>
                      <a:pt x="317282" y="82734"/>
                    </a:moveTo>
                    <a:cubicBezTo>
                      <a:pt x="324735" y="27341"/>
                      <a:pt x="264588" y="30795"/>
                      <a:pt x="176353" y="13239"/>
                    </a:cubicBezTo>
                    <a:cubicBezTo>
                      <a:pt x="168266" y="11637"/>
                      <a:pt x="71323" y="-6875"/>
                      <a:pt x="43450" y="2770"/>
                    </a:cubicBezTo>
                    <a:cubicBezTo>
                      <a:pt x="-6912" y="20194"/>
                      <a:pt x="-56927" y="125184"/>
                      <a:pt x="161627" y="121957"/>
                    </a:cubicBezTo>
                    <a:cubicBezTo>
                      <a:pt x="255831" y="120583"/>
                      <a:pt x="310356" y="134243"/>
                      <a:pt x="317282" y="82734"/>
                    </a:cubicBezTo>
                    <a:close/>
                  </a:path>
                </a:pathLst>
              </a:custGeom>
              <a:solidFill>
                <a:srgbClr val="F28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3" name="Google Shape;273;p14"/>
              <p:cNvSpPr/>
              <p:nvPr/>
            </p:nvSpPr>
            <p:spPr>
              <a:xfrm>
                <a:off x="222666" y="223279"/>
                <a:ext cx="165727" cy="230192"/>
              </a:xfrm>
              <a:custGeom>
                <a:avLst/>
                <a:gdLst/>
                <a:ahLst/>
                <a:cxnLst/>
                <a:rect l="l" t="t" r="r" b="b"/>
                <a:pathLst>
                  <a:path w="165727" h="230192" extrusionOk="0">
                    <a:moveTo>
                      <a:pt x="149943" y="124482"/>
                    </a:moveTo>
                    <a:cubicBezTo>
                      <a:pt x="112477" y="58727"/>
                      <a:pt x="126856" y="83442"/>
                      <a:pt x="86889" y="22480"/>
                    </a:cubicBezTo>
                    <a:cubicBezTo>
                      <a:pt x="54734" y="-26543"/>
                      <a:pt x="-13906" y="13493"/>
                      <a:pt x="2494" y="58022"/>
                    </a:cubicBezTo>
                    <a:cubicBezTo>
                      <a:pt x="25462" y="120442"/>
                      <a:pt x="53705" y="204948"/>
                      <a:pt x="84664" y="221846"/>
                    </a:cubicBezTo>
                    <a:cubicBezTo>
                      <a:pt x="137227" y="250600"/>
                      <a:pt x="194013" y="201876"/>
                      <a:pt x="149943" y="124482"/>
                    </a:cubicBezTo>
                    <a:close/>
                  </a:path>
                </a:pathLst>
              </a:custGeom>
              <a:solidFill>
                <a:srgbClr val="F28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274" name="Google Shape;274;p14"/>
          <p:cNvPicPr preferRelativeResize="0"/>
          <p:nvPr/>
        </p:nvPicPr>
        <p:blipFill rotWithShape="1">
          <a:blip r:embed="rId3">
            <a:alphaModFix/>
          </a:blip>
          <a:srcRect/>
          <a:stretch/>
        </p:blipFill>
        <p:spPr>
          <a:xfrm rot="1871048">
            <a:off x="15391146" y="7286943"/>
            <a:ext cx="3397716" cy="3573124"/>
          </a:xfrm>
          <a:prstGeom prst="rect">
            <a:avLst/>
          </a:prstGeom>
          <a:noFill/>
          <a:ln>
            <a:noFill/>
          </a:ln>
        </p:spPr>
      </p:pic>
      <p:sp>
        <p:nvSpPr>
          <p:cNvPr id="275" name="Google Shape;275;p14"/>
          <p:cNvSpPr txBox="1"/>
          <p:nvPr/>
        </p:nvSpPr>
        <p:spPr>
          <a:xfrm>
            <a:off x="1780450" y="3148750"/>
            <a:ext cx="9429900" cy="552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pic>
        <p:nvPicPr>
          <p:cNvPr id="276" name="Google Shape;276;p14">
            <a:hlinkClick r:id="rId4"/>
          </p:cNvPr>
          <p:cNvPicPr preferRelativeResize="0"/>
          <p:nvPr/>
        </p:nvPicPr>
        <p:blipFill>
          <a:blip r:embed="rId5">
            <a:alphaModFix/>
          </a:blip>
          <a:stretch>
            <a:fillRect/>
          </a:stretch>
        </p:blipFill>
        <p:spPr>
          <a:xfrm>
            <a:off x="11757885" y="2446710"/>
            <a:ext cx="4647125" cy="3092450"/>
          </a:xfrm>
          <a:prstGeom prst="rect">
            <a:avLst/>
          </a:prstGeom>
          <a:noFill/>
          <a:ln w="76200" cap="flat" cmpd="sng">
            <a:solidFill>
              <a:srgbClr val="D46442"/>
            </a:solidFill>
            <a:prstDash val="solid"/>
            <a:round/>
            <a:headEnd type="none" w="sm" len="sm"/>
            <a:tailEnd type="none" w="sm" len="sm"/>
          </a:ln>
        </p:spPr>
      </p:pic>
      <p:sp>
        <p:nvSpPr>
          <p:cNvPr id="277" name="Google Shape;277;p14"/>
          <p:cNvSpPr txBox="1"/>
          <p:nvPr/>
        </p:nvSpPr>
        <p:spPr>
          <a:xfrm>
            <a:off x="1475500" y="2382150"/>
            <a:ext cx="10196400" cy="552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300" b="1">
                <a:solidFill>
                  <a:srgbClr val="D46442"/>
                </a:solidFill>
                <a:latin typeface="Calibri"/>
                <a:ea typeface="Calibri"/>
                <a:cs typeface="Calibri"/>
                <a:sym typeface="Calibri"/>
              </a:rPr>
              <a:t>Dear SKE Community,</a:t>
            </a:r>
            <a:endParaRPr sz="2300" b="1">
              <a:solidFill>
                <a:srgbClr val="D46442"/>
              </a:solidFill>
              <a:latin typeface="Calibri"/>
              <a:ea typeface="Calibri"/>
              <a:cs typeface="Calibri"/>
              <a:sym typeface="Calibri"/>
            </a:endParaRPr>
          </a:p>
          <a:p>
            <a:pPr marL="0" lvl="0" indent="0" algn="l" rtl="0">
              <a:spcBef>
                <a:spcPts val="0"/>
              </a:spcBef>
              <a:spcAft>
                <a:spcPts val="0"/>
              </a:spcAft>
              <a:buNone/>
            </a:pPr>
            <a:endParaRPr sz="2300">
              <a:solidFill>
                <a:srgbClr val="D46442"/>
              </a:solidFill>
              <a:latin typeface="Calibri"/>
              <a:ea typeface="Calibri"/>
              <a:cs typeface="Calibri"/>
              <a:sym typeface="Calibri"/>
            </a:endParaRPr>
          </a:p>
          <a:p>
            <a:pPr marL="0" lvl="0" indent="0" algn="l" rtl="0">
              <a:spcBef>
                <a:spcPts val="0"/>
              </a:spcBef>
              <a:spcAft>
                <a:spcPts val="0"/>
              </a:spcAft>
              <a:buNone/>
            </a:pPr>
            <a:r>
              <a:rPr lang="en-US" sz="2300">
                <a:solidFill>
                  <a:srgbClr val="D46442"/>
                </a:solidFill>
                <a:latin typeface="Calibri"/>
                <a:ea typeface="Calibri"/>
                <a:cs typeface="Calibri"/>
                <a:sym typeface="Calibri"/>
              </a:rPr>
              <a:t>The 25/26 school year is drawing to a close, and it is time to genuinely congratulate our learners who have worked so hard this year to build their skills, deepen their knowledge, and share in friendships. This year our educator team has focused on fostering collaboration, critical thinking and identities as writers for all of our students. We are so very proud of each individual’s progress along the way!</a:t>
            </a:r>
            <a:endParaRPr sz="2300">
              <a:solidFill>
                <a:srgbClr val="D46442"/>
              </a:solidFill>
              <a:latin typeface="Calibri"/>
              <a:ea typeface="Calibri"/>
              <a:cs typeface="Calibri"/>
              <a:sym typeface="Calibri"/>
            </a:endParaRPr>
          </a:p>
          <a:p>
            <a:pPr marL="0" lvl="0" indent="0" algn="l" rtl="0">
              <a:spcBef>
                <a:spcPts val="0"/>
              </a:spcBef>
              <a:spcAft>
                <a:spcPts val="0"/>
              </a:spcAft>
              <a:buNone/>
            </a:pPr>
            <a:endParaRPr sz="2300">
              <a:solidFill>
                <a:srgbClr val="D46442"/>
              </a:solidFill>
              <a:latin typeface="Calibri"/>
              <a:ea typeface="Calibri"/>
              <a:cs typeface="Calibri"/>
              <a:sym typeface="Calibri"/>
            </a:endParaRPr>
          </a:p>
          <a:p>
            <a:pPr marL="0" lvl="0" indent="0" algn="l" rtl="0">
              <a:spcBef>
                <a:spcPts val="0"/>
              </a:spcBef>
              <a:spcAft>
                <a:spcPts val="0"/>
              </a:spcAft>
              <a:buNone/>
            </a:pPr>
            <a:r>
              <a:rPr lang="en-US" sz="2300">
                <a:solidFill>
                  <a:srgbClr val="D46442"/>
                </a:solidFill>
                <a:latin typeface="Calibri"/>
                <a:ea typeface="Calibri"/>
                <a:cs typeface="Calibri"/>
                <a:sym typeface="Calibri"/>
              </a:rPr>
              <a:t>We are also incredibly proud of our grade 6 student cohort who are heading off to new adventures in the fall. We will miss each of them, but know they are ready to explore new pathways. </a:t>
            </a:r>
            <a:endParaRPr sz="2300">
              <a:solidFill>
                <a:srgbClr val="D46442"/>
              </a:solidFill>
              <a:latin typeface="Calibri"/>
              <a:ea typeface="Calibri"/>
              <a:cs typeface="Calibri"/>
              <a:sym typeface="Calibri"/>
            </a:endParaRPr>
          </a:p>
          <a:p>
            <a:pPr marL="0" lvl="0" indent="0" algn="l" rtl="0">
              <a:spcBef>
                <a:spcPts val="0"/>
              </a:spcBef>
              <a:spcAft>
                <a:spcPts val="0"/>
              </a:spcAft>
              <a:buNone/>
            </a:pPr>
            <a:endParaRPr sz="2300">
              <a:solidFill>
                <a:srgbClr val="D46442"/>
              </a:solidFill>
              <a:latin typeface="Calibri"/>
              <a:ea typeface="Calibri"/>
              <a:cs typeface="Calibri"/>
              <a:sym typeface="Calibri"/>
            </a:endParaRPr>
          </a:p>
          <a:p>
            <a:pPr marL="0" lvl="0" indent="0" algn="l" rtl="0">
              <a:spcBef>
                <a:spcPts val="0"/>
              </a:spcBef>
              <a:spcAft>
                <a:spcPts val="0"/>
              </a:spcAft>
              <a:buNone/>
            </a:pPr>
            <a:r>
              <a:rPr lang="en-US" sz="2300">
                <a:solidFill>
                  <a:srgbClr val="D46442"/>
                </a:solidFill>
                <a:latin typeface="Calibri"/>
                <a:ea typeface="Calibri"/>
                <a:cs typeface="Calibri"/>
                <a:sym typeface="Calibri"/>
              </a:rPr>
              <a:t>Parents &amp; caregivers, we invite you to complete a year-end survey to help us reflect upon this past year, and to plan for next year. As well, our amazing SKE PAC has included questions to help them with their planning. Please take a few minutes to share your thoughts. Simply click the graphic on the right.</a:t>
            </a:r>
            <a:r>
              <a:rPr lang="en-US" sz="2400">
                <a:solidFill>
                  <a:srgbClr val="D46442"/>
                </a:solidFill>
                <a:latin typeface="Calibri"/>
                <a:ea typeface="Calibri"/>
                <a:cs typeface="Calibri"/>
                <a:sym typeface="Calibri"/>
              </a:rPr>
              <a:t> </a:t>
            </a:r>
            <a:endParaRPr sz="2400">
              <a:solidFill>
                <a:srgbClr val="D46442"/>
              </a:solidFill>
              <a:latin typeface="Calibri"/>
              <a:ea typeface="Calibri"/>
              <a:cs typeface="Calibri"/>
              <a:sym typeface="Calibri"/>
            </a:endParaRPr>
          </a:p>
          <a:p>
            <a:pPr marL="4114800" lvl="0" indent="457200" algn="l" rtl="0">
              <a:spcBef>
                <a:spcPts val="0"/>
              </a:spcBef>
              <a:spcAft>
                <a:spcPts val="0"/>
              </a:spcAft>
              <a:buNone/>
            </a:pPr>
            <a:r>
              <a:rPr lang="en-US" sz="2400" b="1">
                <a:solidFill>
                  <a:srgbClr val="D46442"/>
                </a:solidFill>
                <a:latin typeface="Calibri"/>
                <a:ea typeface="Calibri"/>
                <a:cs typeface="Calibri"/>
                <a:sym typeface="Calibri"/>
              </a:rPr>
              <a:t>Sincerely, </a:t>
            </a:r>
            <a:endParaRPr sz="2400" b="1">
              <a:solidFill>
                <a:srgbClr val="D46442"/>
              </a:solidFill>
              <a:latin typeface="Calibri"/>
              <a:ea typeface="Calibri"/>
              <a:cs typeface="Calibri"/>
              <a:sym typeface="Calibri"/>
            </a:endParaRPr>
          </a:p>
          <a:p>
            <a:pPr marL="4114800" lvl="0" indent="457200" algn="l" rtl="0">
              <a:spcBef>
                <a:spcPts val="0"/>
              </a:spcBef>
              <a:spcAft>
                <a:spcPts val="0"/>
              </a:spcAft>
              <a:buNone/>
            </a:pPr>
            <a:r>
              <a:rPr lang="en-US" sz="2400" b="1">
                <a:solidFill>
                  <a:srgbClr val="D46442"/>
                </a:solidFill>
                <a:latin typeface="Calibri"/>
                <a:ea typeface="Calibri"/>
                <a:cs typeface="Calibri"/>
                <a:sym typeface="Calibri"/>
              </a:rPr>
              <a:t>           </a:t>
            </a:r>
            <a:endParaRPr sz="4100" b="1">
              <a:solidFill>
                <a:srgbClr val="D46442"/>
              </a:solidFill>
              <a:latin typeface="Zeyada"/>
              <a:ea typeface="Zeyada"/>
              <a:cs typeface="Zeyada"/>
              <a:sym typeface="Zeyada"/>
            </a:endParaRPr>
          </a:p>
        </p:txBody>
      </p:sp>
      <p:sp>
        <p:nvSpPr>
          <p:cNvPr id="278" name="Google Shape;278;p14"/>
          <p:cNvSpPr txBox="1"/>
          <p:nvPr/>
        </p:nvSpPr>
        <p:spPr>
          <a:xfrm>
            <a:off x="2889250" y="8278175"/>
            <a:ext cx="7368900" cy="815700"/>
          </a:xfrm>
          <a:prstGeom prst="rect">
            <a:avLst/>
          </a:prstGeom>
          <a:noFill/>
          <a:ln>
            <a:noFill/>
          </a:ln>
        </p:spPr>
        <p:txBody>
          <a:bodyPr spcFirstLastPara="1" wrap="square" lIns="91425" tIns="91425" rIns="91425" bIns="91425" anchor="t" anchorCtr="0">
            <a:spAutoFit/>
          </a:bodyPr>
          <a:lstStyle/>
          <a:p>
            <a:pPr marL="4114800" lvl="0" indent="457200" algn="l" rtl="0">
              <a:spcBef>
                <a:spcPts val="0"/>
              </a:spcBef>
              <a:spcAft>
                <a:spcPts val="0"/>
              </a:spcAft>
              <a:buNone/>
            </a:pPr>
            <a:r>
              <a:rPr lang="en-US" sz="4100" b="1">
                <a:solidFill>
                  <a:srgbClr val="D46442"/>
                </a:solidFill>
                <a:latin typeface="Zeyada"/>
                <a:ea typeface="Zeyada"/>
                <a:cs typeface="Zeyada"/>
                <a:sym typeface="Zeyada"/>
              </a:rPr>
              <a:t>Ms. Lemon</a:t>
            </a:r>
            <a:endParaRPr sz="4100" b="1">
              <a:solidFill>
                <a:srgbClr val="D46442"/>
              </a:solidFill>
              <a:latin typeface="Zeyada"/>
              <a:ea typeface="Zeyada"/>
              <a:cs typeface="Zeyada"/>
              <a:sym typeface="Zeyada"/>
            </a:endParaRPr>
          </a:p>
        </p:txBody>
      </p:sp>
      <p:pic>
        <p:nvPicPr>
          <p:cNvPr id="279" name="Google Shape;279;p14"/>
          <p:cNvPicPr preferRelativeResize="0"/>
          <p:nvPr/>
        </p:nvPicPr>
        <p:blipFill>
          <a:blip r:embed="rId6">
            <a:alphaModFix/>
          </a:blip>
          <a:stretch>
            <a:fillRect/>
          </a:stretch>
        </p:blipFill>
        <p:spPr>
          <a:xfrm>
            <a:off x="13061118" y="5233018"/>
            <a:ext cx="2417242" cy="3092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3"/>
                                        </p:tgtEl>
                                        <p:attrNameLst>
                                          <p:attrName>style.visibility</p:attrName>
                                        </p:attrNameLst>
                                      </p:cBhvr>
                                      <p:to>
                                        <p:strVal val="visible"/>
                                      </p:to>
                                    </p:set>
                                    <p:animEffect transition="in" filter="fade">
                                      <p:cBhvr>
                                        <p:cTn id="7" dur="1000"/>
                                        <p:tgtEl>
                                          <p:spTgt spid="233"/>
                                        </p:tgtEl>
                                      </p:cBhvr>
                                    </p:animEffect>
                                  </p:childTnLst>
                                </p:cTn>
                              </p:par>
                              <p:par>
                                <p:cTn id="8" presetID="10" presetClass="entr" presetSubtype="0" fill="hold" nodeType="withEffect">
                                  <p:stCondLst>
                                    <p:cond delay="0"/>
                                  </p:stCondLst>
                                  <p:childTnLst>
                                    <p:set>
                                      <p:cBhvr>
                                        <p:cTn id="9" dur="1" fill="hold">
                                          <p:stCondLst>
                                            <p:cond delay="0"/>
                                          </p:stCondLst>
                                        </p:cTn>
                                        <p:tgtEl>
                                          <p:spTgt spid="263"/>
                                        </p:tgtEl>
                                        <p:attrNameLst>
                                          <p:attrName>style.visibility</p:attrName>
                                        </p:attrNameLst>
                                      </p:cBhvr>
                                      <p:to>
                                        <p:strVal val="visible"/>
                                      </p:to>
                                    </p:set>
                                    <p:animEffect transition="in" filter="fade">
                                      <p:cBhvr>
                                        <p:cTn id="10" dur="1000"/>
                                        <p:tgtEl>
                                          <p:spTgt spid="263"/>
                                        </p:tgtEl>
                                      </p:cBhvr>
                                    </p:animEffect>
                                  </p:childTnLst>
                                </p:cTn>
                              </p:par>
                              <p:par>
                                <p:cTn id="11" presetID="10" presetClass="entr" presetSubtype="0" fill="hold" nodeType="withEffect">
                                  <p:stCondLst>
                                    <p:cond delay="0"/>
                                  </p:stCondLst>
                                  <p:childTnLst>
                                    <p:set>
                                      <p:cBhvr>
                                        <p:cTn id="12" dur="1" fill="hold">
                                          <p:stCondLst>
                                            <p:cond delay="0"/>
                                          </p:stCondLst>
                                        </p:cTn>
                                        <p:tgtEl>
                                          <p:spTgt spid="274"/>
                                        </p:tgtEl>
                                        <p:attrNameLst>
                                          <p:attrName>style.visibility</p:attrName>
                                        </p:attrNameLst>
                                      </p:cBhvr>
                                      <p:to>
                                        <p:strVal val="visible"/>
                                      </p:to>
                                    </p:set>
                                    <p:animEffect transition="in" filter="fade">
                                      <p:cBhvr>
                                        <p:cTn id="13" dur="1000"/>
                                        <p:tgtEl>
                                          <p:spTgt spid="274"/>
                                        </p:tgtEl>
                                      </p:cBhvr>
                                    </p:animEffect>
                                  </p:childTnLst>
                                </p:cTn>
                              </p:par>
                              <p:par>
                                <p:cTn id="14" presetID="10" presetClass="entr" presetSubtype="0" fill="hold" nodeType="withEffect">
                                  <p:stCondLst>
                                    <p:cond delay="0"/>
                                  </p:stCondLst>
                                  <p:childTnLst>
                                    <p:set>
                                      <p:cBhvr>
                                        <p:cTn id="15" dur="1" fill="hold">
                                          <p:stCondLst>
                                            <p:cond delay="0"/>
                                          </p:stCondLst>
                                        </p:cTn>
                                        <p:tgtEl>
                                          <p:spTgt spid="255"/>
                                        </p:tgtEl>
                                        <p:attrNameLst>
                                          <p:attrName>style.visibility</p:attrName>
                                        </p:attrNameLst>
                                      </p:cBhvr>
                                      <p:to>
                                        <p:strVal val="visible"/>
                                      </p:to>
                                    </p:set>
                                    <p:animEffect transition="in" filter="fade">
                                      <p:cBhvr>
                                        <p:cTn id="16" dur="1000"/>
                                        <p:tgtEl>
                                          <p:spTgt spid="25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62"/>
                                        </p:tgtEl>
                                        <p:attrNameLst>
                                          <p:attrName>style.visibility</p:attrName>
                                        </p:attrNameLst>
                                      </p:cBhvr>
                                      <p:to>
                                        <p:strVal val="visible"/>
                                      </p:to>
                                    </p:set>
                                    <p:animEffect transition="in" filter="fade">
                                      <p:cBhvr>
                                        <p:cTn id="21" dur="1000"/>
                                        <p:tgtEl>
                                          <p:spTgt spid="262"/>
                                        </p:tgtEl>
                                      </p:cBhvr>
                                    </p:animEffect>
                                  </p:childTnLst>
                                </p:cTn>
                              </p:par>
                              <p:par>
                                <p:cTn id="22" presetID="10" presetClass="entr" presetSubtype="0" fill="hold" nodeType="withEffect">
                                  <p:stCondLst>
                                    <p:cond delay="0"/>
                                  </p:stCondLst>
                                  <p:childTnLst>
                                    <p:set>
                                      <p:cBhvr>
                                        <p:cTn id="23" dur="1" fill="hold">
                                          <p:stCondLst>
                                            <p:cond delay="0"/>
                                          </p:stCondLst>
                                        </p:cTn>
                                        <p:tgtEl>
                                          <p:spTgt spid="249"/>
                                        </p:tgtEl>
                                        <p:attrNameLst>
                                          <p:attrName>style.visibility</p:attrName>
                                        </p:attrNameLst>
                                      </p:cBhvr>
                                      <p:to>
                                        <p:strVal val="visible"/>
                                      </p:to>
                                    </p:set>
                                    <p:animEffect transition="in" filter="fade">
                                      <p:cBhvr>
                                        <p:cTn id="24" dur="1000"/>
                                        <p:tgtEl>
                                          <p:spTgt spid="249"/>
                                        </p:tgtEl>
                                      </p:cBhvr>
                                    </p:animEffect>
                                  </p:childTnLst>
                                </p:cTn>
                              </p:par>
                              <p:par>
                                <p:cTn id="25" presetID="10" presetClass="entr" presetSubtype="0" fill="hold" nodeType="withEffect">
                                  <p:stCondLst>
                                    <p:cond delay="0"/>
                                  </p:stCondLst>
                                  <p:childTnLst>
                                    <p:set>
                                      <p:cBhvr>
                                        <p:cTn id="26" dur="1" fill="hold">
                                          <p:stCondLst>
                                            <p:cond delay="0"/>
                                          </p:stCondLst>
                                        </p:cTn>
                                        <p:tgtEl>
                                          <p:spTgt spid="250"/>
                                        </p:tgtEl>
                                        <p:attrNameLst>
                                          <p:attrName>style.visibility</p:attrName>
                                        </p:attrNameLst>
                                      </p:cBhvr>
                                      <p:to>
                                        <p:strVal val="visible"/>
                                      </p:to>
                                    </p:set>
                                    <p:animEffect transition="in" filter="fade">
                                      <p:cBhvr>
                                        <p:cTn id="27" dur="1000"/>
                                        <p:tgtEl>
                                          <p:spTgt spid="250"/>
                                        </p:tgtEl>
                                      </p:cBhvr>
                                    </p:animEffect>
                                  </p:childTnLst>
                                </p:cTn>
                              </p:par>
                              <p:par>
                                <p:cTn id="28" presetID="10" presetClass="entr" presetSubtype="0" fill="hold" nodeType="withEffect">
                                  <p:stCondLst>
                                    <p:cond delay="0"/>
                                  </p:stCondLst>
                                  <p:childTnLst>
                                    <p:set>
                                      <p:cBhvr>
                                        <p:cTn id="29" dur="1" fill="hold">
                                          <p:stCondLst>
                                            <p:cond delay="0"/>
                                          </p:stCondLst>
                                        </p:cTn>
                                        <p:tgtEl>
                                          <p:spTgt spid="251"/>
                                        </p:tgtEl>
                                        <p:attrNameLst>
                                          <p:attrName>style.visibility</p:attrName>
                                        </p:attrNameLst>
                                      </p:cBhvr>
                                      <p:to>
                                        <p:strVal val="visible"/>
                                      </p:to>
                                    </p:set>
                                    <p:animEffect transition="in" filter="fade">
                                      <p:cBhvr>
                                        <p:cTn id="30" dur="1000"/>
                                        <p:tgtEl>
                                          <p:spTgt spid="251"/>
                                        </p:tgtEl>
                                      </p:cBhvr>
                                    </p:animEffect>
                                  </p:childTnLst>
                                </p:cTn>
                              </p:par>
                              <p:par>
                                <p:cTn id="31" presetID="10" presetClass="entr" presetSubtype="0" fill="hold" nodeType="withEffect">
                                  <p:stCondLst>
                                    <p:cond delay="0"/>
                                  </p:stCondLst>
                                  <p:childTnLst>
                                    <p:set>
                                      <p:cBhvr>
                                        <p:cTn id="32" dur="1" fill="hold">
                                          <p:stCondLst>
                                            <p:cond delay="0"/>
                                          </p:stCondLst>
                                        </p:cTn>
                                        <p:tgtEl>
                                          <p:spTgt spid="252"/>
                                        </p:tgtEl>
                                        <p:attrNameLst>
                                          <p:attrName>style.visibility</p:attrName>
                                        </p:attrNameLst>
                                      </p:cBhvr>
                                      <p:to>
                                        <p:strVal val="visible"/>
                                      </p:to>
                                    </p:set>
                                    <p:animEffect transition="in" filter="fade">
                                      <p:cBhvr>
                                        <p:cTn id="33" dur="1000"/>
                                        <p:tgtEl>
                                          <p:spTgt spid="252"/>
                                        </p:tgtEl>
                                      </p:cBhvr>
                                    </p:animEffect>
                                  </p:childTnLst>
                                </p:cTn>
                              </p:par>
                              <p:par>
                                <p:cTn id="34" presetID="10" presetClass="entr" presetSubtype="0" fill="hold" nodeType="withEffect">
                                  <p:stCondLst>
                                    <p:cond delay="0"/>
                                  </p:stCondLst>
                                  <p:childTnLst>
                                    <p:set>
                                      <p:cBhvr>
                                        <p:cTn id="35" dur="1" fill="hold">
                                          <p:stCondLst>
                                            <p:cond delay="0"/>
                                          </p:stCondLst>
                                        </p:cTn>
                                        <p:tgtEl>
                                          <p:spTgt spid="253"/>
                                        </p:tgtEl>
                                        <p:attrNameLst>
                                          <p:attrName>style.visibility</p:attrName>
                                        </p:attrNameLst>
                                      </p:cBhvr>
                                      <p:to>
                                        <p:strVal val="visible"/>
                                      </p:to>
                                    </p:set>
                                    <p:animEffect transition="in" filter="fade">
                                      <p:cBhvr>
                                        <p:cTn id="36" dur="1000"/>
                                        <p:tgtEl>
                                          <p:spTgt spid="253"/>
                                        </p:tgtEl>
                                      </p:cBhvr>
                                    </p:animEffect>
                                  </p:childTnLst>
                                </p:cTn>
                              </p:par>
                              <p:par>
                                <p:cTn id="37" presetID="10" presetClass="entr" presetSubtype="0" fill="hold" nodeType="withEffect">
                                  <p:stCondLst>
                                    <p:cond delay="0"/>
                                  </p:stCondLst>
                                  <p:childTnLst>
                                    <p:set>
                                      <p:cBhvr>
                                        <p:cTn id="38" dur="1" fill="hold">
                                          <p:stCondLst>
                                            <p:cond delay="0"/>
                                          </p:stCondLst>
                                        </p:cTn>
                                        <p:tgtEl>
                                          <p:spTgt spid="254"/>
                                        </p:tgtEl>
                                        <p:attrNameLst>
                                          <p:attrName>style.visibility</p:attrName>
                                        </p:attrNameLst>
                                      </p:cBhvr>
                                      <p:to>
                                        <p:strVal val="visible"/>
                                      </p:to>
                                    </p:set>
                                    <p:animEffect transition="in" filter="fade">
                                      <p:cBhvr>
                                        <p:cTn id="39" dur="10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grpSp>
        <p:nvGrpSpPr>
          <p:cNvPr id="284" name="Google Shape;284;p15"/>
          <p:cNvGrpSpPr/>
          <p:nvPr/>
        </p:nvGrpSpPr>
        <p:grpSpPr>
          <a:xfrm>
            <a:off x="367452" y="1612651"/>
            <a:ext cx="8211047" cy="7744400"/>
            <a:chOff x="7186029" y="4433268"/>
            <a:chExt cx="3120766" cy="2143304"/>
          </a:xfrm>
        </p:grpSpPr>
        <p:sp>
          <p:nvSpPr>
            <p:cNvPr id="285" name="Google Shape;285;p15"/>
            <p:cNvSpPr/>
            <p:nvPr/>
          </p:nvSpPr>
          <p:spPr>
            <a:xfrm>
              <a:off x="7324053" y="4558166"/>
              <a:ext cx="2840220" cy="1900364"/>
            </a:xfrm>
            <a:custGeom>
              <a:avLst/>
              <a:gdLst/>
              <a:ahLst/>
              <a:cxnLst/>
              <a:rect l="l" t="t" r="r" b="b"/>
              <a:pathLst>
                <a:path w="2840220" h="1900364" extrusionOk="0">
                  <a:moveTo>
                    <a:pt x="2821334" y="1182461"/>
                  </a:moveTo>
                  <a:cubicBezTo>
                    <a:pt x="2831815" y="1402685"/>
                    <a:pt x="2833774" y="1639516"/>
                    <a:pt x="2840221" y="1858137"/>
                  </a:cubicBezTo>
                  <a:cubicBezTo>
                    <a:pt x="2677939" y="1873831"/>
                    <a:pt x="2370271" y="1865270"/>
                    <a:pt x="1901068" y="1865270"/>
                  </a:cubicBezTo>
                  <a:cubicBezTo>
                    <a:pt x="920112" y="1865270"/>
                    <a:pt x="199778" y="1900365"/>
                    <a:pt x="61141" y="1900365"/>
                  </a:cubicBezTo>
                  <a:cubicBezTo>
                    <a:pt x="61141" y="1674469"/>
                    <a:pt x="-22667" y="253887"/>
                    <a:pt x="5959" y="66824"/>
                  </a:cubicBezTo>
                  <a:cubicBezTo>
                    <a:pt x="485120" y="16679"/>
                    <a:pt x="1904322" y="83786"/>
                    <a:pt x="2755226" y="0"/>
                  </a:cubicBezTo>
                  <a:cubicBezTo>
                    <a:pt x="2792824" y="450257"/>
                    <a:pt x="2784448" y="785319"/>
                    <a:pt x="2821334" y="1182461"/>
                  </a:cubicBezTo>
                </a:path>
              </a:pathLst>
            </a:custGeom>
            <a:solidFill>
              <a:srgbClr val="FFD9CF"/>
            </a:solidFill>
            <a:ln>
              <a:noFill/>
            </a:ln>
          </p:spPr>
          <p:txBody>
            <a:bodyPr spcFirstLastPara="1" wrap="square" lIns="208425" tIns="104175" rIns="208425" bIns="104175" anchor="ctr" anchorCtr="0">
              <a:noAutofit/>
            </a:bodyPr>
            <a:lstStyle/>
            <a:p>
              <a:pPr marL="0" marR="0" lvl="0" indent="0" algn="l" rtl="0">
                <a:spcBef>
                  <a:spcPts val="0"/>
                </a:spcBef>
                <a:spcAft>
                  <a:spcPts val="0"/>
                </a:spcAft>
                <a:buNone/>
              </a:pPr>
              <a:endParaRPr sz="4103">
                <a:solidFill>
                  <a:schemeClr val="dk1"/>
                </a:solidFill>
                <a:latin typeface="Calibri"/>
                <a:ea typeface="Calibri"/>
                <a:cs typeface="Calibri"/>
                <a:sym typeface="Calibri"/>
              </a:endParaRPr>
            </a:p>
          </p:txBody>
        </p:sp>
        <p:sp>
          <p:nvSpPr>
            <p:cNvPr id="286" name="Google Shape;286;p15"/>
            <p:cNvSpPr/>
            <p:nvPr/>
          </p:nvSpPr>
          <p:spPr>
            <a:xfrm>
              <a:off x="7186029" y="4433268"/>
              <a:ext cx="3120766" cy="2143304"/>
            </a:xfrm>
            <a:custGeom>
              <a:avLst/>
              <a:gdLst/>
              <a:ahLst/>
              <a:cxnLst/>
              <a:rect l="l" t="t" r="r" b="b"/>
              <a:pathLst>
                <a:path w="3120766" h="2143304" extrusionOk="0">
                  <a:moveTo>
                    <a:pt x="61479" y="2143304"/>
                  </a:moveTo>
                  <a:cubicBezTo>
                    <a:pt x="61479" y="1706096"/>
                    <a:pt x="-33906" y="389215"/>
                    <a:pt x="12946" y="83104"/>
                  </a:cubicBezTo>
                  <a:cubicBezTo>
                    <a:pt x="661051" y="15269"/>
                    <a:pt x="1967858" y="103937"/>
                    <a:pt x="3023353" y="0"/>
                  </a:cubicBezTo>
                  <a:cubicBezTo>
                    <a:pt x="3059129" y="428266"/>
                    <a:pt x="3104302" y="1534190"/>
                    <a:pt x="3120766" y="2092191"/>
                  </a:cubicBezTo>
                  <a:cubicBezTo>
                    <a:pt x="3016739" y="2102251"/>
                    <a:pt x="2970967" y="2108964"/>
                    <a:pt x="2695960" y="2108964"/>
                  </a:cubicBezTo>
                  <a:cubicBezTo>
                    <a:pt x="572113" y="2108968"/>
                    <a:pt x="457035" y="2143304"/>
                    <a:pt x="61479" y="2143304"/>
                  </a:cubicBezTo>
                  <a:close/>
                  <a:moveTo>
                    <a:pt x="144622" y="215604"/>
                  </a:moveTo>
                  <a:cubicBezTo>
                    <a:pt x="133961" y="649974"/>
                    <a:pt x="195251" y="1616574"/>
                    <a:pt x="205209" y="1997088"/>
                  </a:cubicBezTo>
                  <a:cubicBezTo>
                    <a:pt x="2650805" y="1932146"/>
                    <a:pt x="2592288" y="1978793"/>
                    <a:pt x="2972021" y="1959297"/>
                  </a:cubicBezTo>
                  <a:cubicBezTo>
                    <a:pt x="2942079" y="788774"/>
                    <a:pt x="2953220" y="1601331"/>
                    <a:pt x="2919446" y="713343"/>
                  </a:cubicBezTo>
                  <a:cubicBezTo>
                    <a:pt x="2912806" y="538827"/>
                    <a:pt x="2905969" y="359012"/>
                    <a:pt x="2890850" y="158184"/>
                  </a:cubicBezTo>
                  <a:cubicBezTo>
                    <a:pt x="2027060" y="232386"/>
                    <a:pt x="671523" y="176317"/>
                    <a:pt x="144622" y="215604"/>
                  </a:cubicBezTo>
                  <a:close/>
                </a:path>
              </a:pathLst>
            </a:custGeom>
            <a:solidFill>
              <a:srgbClr val="F28482"/>
            </a:solidFill>
            <a:ln>
              <a:noFill/>
            </a:ln>
          </p:spPr>
          <p:txBody>
            <a:bodyPr spcFirstLastPara="1" wrap="square" lIns="208425" tIns="104175" rIns="208425" bIns="104175" anchor="ctr" anchorCtr="0">
              <a:noAutofit/>
            </a:bodyPr>
            <a:lstStyle/>
            <a:p>
              <a:pPr marL="0" marR="0" lvl="0" indent="0" algn="l" rtl="0">
                <a:spcBef>
                  <a:spcPts val="0"/>
                </a:spcBef>
                <a:spcAft>
                  <a:spcPts val="0"/>
                </a:spcAft>
                <a:buNone/>
              </a:pPr>
              <a:endParaRPr sz="4103">
                <a:solidFill>
                  <a:schemeClr val="dk1"/>
                </a:solidFill>
                <a:latin typeface="Calibri"/>
                <a:ea typeface="Calibri"/>
                <a:cs typeface="Calibri"/>
                <a:sym typeface="Calibri"/>
              </a:endParaRPr>
            </a:p>
          </p:txBody>
        </p:sp>
        <p:sp>
          <p:nvSpPr>
            <p:cNvPr id="287" name="Google Shape;287;p15"/>
            <p:cNvSpPr/>
            <p:nvPr/>
          </p:nvSpPr>
          <p:spPr>
            <a:xfrm>
              <a:off x="7246312" y="4497398"/>
              <a:ext cx="2997371" cy="2012173"/>
            </a:xfrm>
            <a:custGeom>
              <a:avLst/>
              <a:gdLst/>
              <a:ahLst/>
              <a:cxnLst/>
              <a:rect l="l" t="t" r="r" b="b"/>
              <a:pathLst>
                <a:path w="2997371" h="2012173" extrusionOk="0">
                  <a:moveTo>
                    <a:pt x="68924" y="2012173"/>
                  </a:moveTo>
                  <a:lnTo>
                    <a:pt x="64209" y="2012173"/>
                  </a:lnTo>
                  <a:lnTo>
                    <a:pt x="64209" y="2007458"/>
                  </a:lnTo>
                  <a:cubicBezTo>
                    <a:pt x="64209" y="1512998"/>
                    <a:pt x="40333" y="1105745"/>
                    <a:pt x="21150" y="778505"/>
                  </a:cubicBezTo>
                  <a:cubicBezTo>
                    <a:pt x="9332" y="576914"/>
                    <a:pt x="0" y="417684"/>
                    <a:pt x="0" y="297543"/>
                  </a:cubicBezTo>
                  <a:cubicBezTo>
                    <a:pt x="0" y="279402"/>
                    <a:pt x="3738" y="260357"/>
                    <a:pt x="7352" y="241937"/>
                  </a:cubicBezTo>
                  <a:cubicBezTo>
                    <a:pt x="10785" y="224452"/>
                    <a:pt x="14330" y="206376"/>
                    <a:pt x="14514" y="189589"/>
                  </a:cubicBezTo>
                  <a:cubicBezTo>
                    <a:pt x="14780" y="165271"/>
                    <a:pt x="11951" y="140606"/>
                    <a:pt x="9679" y="120789"/>
                  </a:cubicBezTo>
                  <a:cubicBezTo>
                    <a:pt x="7437" y="101246"/>
                    <a:pt x="5667" y="85810"/>
                    <a:pt x="7163" y="76050"/>
                  </a:cubicBezTo>
                  <a:lnTo>
                    <a:pt x="7712" y="72453"/>
                  </a:lnTo>
                  <a:lnTo>
                    <a:pt x="11330" y="72072"/>
                  </a:lnTo>
                  <a:cubicBezTo>
                    <a:pt x="21257" y="71034"/>
                    <a:pt x="47208" y="70696"/>
                    <a:pt x="124252" y="69706"/>
                  </a:cubicBezTo>
                  <a:cubicBezTo>
                    <a:pt x="191033" y="68844"/>
                    <a:pt x="291948" y="67541"/>
                    <a:pt x="450934" y="64913"/>
                  </a:cubicBezTo>
                  <a:cubicBezTo>
                    <a:pt x="496269" y="64163"/>
                    <a:pt x="547481" y="61171"/>
                    <a:pt x="601694" y="58003"/>
                  </a:cubicBezTo>
                  <a:cubicBezTo>
                    <a:pt x="684421" y="53168"/>
                    <a:pt x="778182" y="47690"/>
                    <a:pt x="885553" y="47690"/>
                  </a:cubicBezTo>
                  <a:cubicBezTo>
                    <a:pt x="1022904" y="47690"/>
                    <a:pt x="1152660" y="50600"/>
                    <a:pt x="1290033" y="53678"/>
                  </a:cubicBezTo>
                  <a:cubicBezTo>
                    <a:pt x="1715256" y="63203"/>
                    <a:pt x="2154959" y="73062"/>
                    <a:pt x="2896791" y="23"/>
                  </a:cubicBezTo>
                  <a:cubicBezTo>
                    <a:pt x="2898171" y="-106"/>
                    <a:pt x="2899517" y="318"/>
                    <a:pt x="2900580" y="1248"/>
                  </a:cubicBezTo>
                  <a:cubicBezTo>
                    <a:pt x="2903066" y="3409"/>
                    <a:pt x="2905210" y="5274"/>
                    <a:pt x="2909972" y="96917"/>
                  </a:cubicBezTo>
                  <a:cubicBezTo>
                    <a:pt x="2912887" y="152969"/>
                    <a:pt x="2916132" y="230179"/>
                    <a:pt x="2919891" y="319581"/>
                  </a:cubicBezTo>
                  <a:cubicBezTo>
                    <a:pt x="2923903" y="415009"/>
                    <a:pt x="2928452" y="523169"/>
                    <a:pt x="2933677" y="631041"/>
                  </a:cubicBezTo>
                  <a:cubicBezTo>
                    <a:pt x="2943082" y="825229"/>
                    <a:pt x="2959534" y="1017925"/>
                    <a:pt x="2970422" y="1145434"/>
                  </a:cubicBezTo>
                  <a:cubicBezTo>
                    <a:pt x="2974314" y="1191027"/>
                    <a:pt x="2977388" y="1227034"/>
                    <a:pt x="2979008" y="1250113"/>
                  </a:cubicBezTo>
                  <a:cubicBezTo>
                    <a:pt x="2983809" y="1318515"/>
                    <a:pt x="2981901" y="1390062"/>
                    <a:pt x="2980058" y="1459257"/>
                  </a:cubicBezTo>
                  <a:cubicBezTo>
                    <a:pt x="2978785" y="1507010"/>
                    <a:pt x="2977469" y="1556387"/>
                    <a:pt x="2978313" y="1604911"/>
                  </a:cubicBezTo>
                  <a:cubicBezTo>
                    <a:pt x="2979441" y="1669451"/>
                    <a:pt x="2983920" y="1735919"/>
                    <a:pt x="2988250" y="1800192"/>
                  </a:cubicBezTo>
                  <a:cubicBezTo>
                    <a:pt x="2991902" y="1854401"/>
                    <a:pt x="2995683" y="1910448"/>
                    <a:pt x="2997243" y="1963353"/>
                  </a:cubicBezTo>
                  <a:lnTo>
                    <a:pt x="2997372" y="1967760"/>
                  </a:lnTo>
                  <a:lnTo>
                    <a:pt x="2992982" y="1968184"/>
                  </a:lnTo>
                  <a:cubicBezTo>
                    <a:pt x="2925931" y="1974674"/>
                    <a:pt x="2833640" y="1972535"/>
                    <a:pt x="2716796" y="1969830"/>
                  </a:cubicBezTo>
                  <a:cubicBezTo>
                    <a:pt x="2651035" y="1968309"/>
                    <a:pt x="2576500" y="1966581"/>
                    <a:pt x="2495075" y="1966174"/>
                  </a:cubicBezTo>
                  <a:cubicBezTo>
                    <a:pt x="2428346" y="1965818"/>
                    <a:pt x="2355469" y="1968617"/>
                    <a:pt x="2278293" y="1971558"/>
                  </a:cubicBezTo>
                  <a:cubicBezTo>
                    <a:pt x="2191339" y="1974871"/>
                    <a:pt x="2101424" y="1978296"/>
                    <a:pt x="2002827" y="1978296"/>
                  </a:cubicBezTo>
                  <a:cubicBezTo>
                    <a:pt x="1858604" y="1978296"/>
                    <a:pt x="1720627" y="1976758"/>
                    <a:pt x="1587189" y="1975266"/>
                  </a:cubicBezTo>
                  <a:cubicBezTo>
                    <a:pt x="1390751" y="1973075"/>
                    <a:pt x="1205214" y="1971005"/>
                    <a:pt x="1038512" y="1974511"/>
                  </a:cubicBezTo>
                  <a:cubicBezTo>
                    <a:pt x="706531" y="1981490"/>
                    <a:pt x="442142" y="1994928"/>
                    <a:pt x="267193" y="2003823"/>
                  </a:cubicBezTo>
                  <a:cubicBezTo>
                    <a:pt x="171803" y="2008671"/>
                    <a:pt x="102879" y="2012173"/>
                    <a:pt x="68924" y="2012173"/>
                  </a:cubicBezTo>
                  <a:close/>
                  <a:moveTo>
                    <a:pt x="16122" y="81151"/>
                  </a:moveTo>
                  <a:cubicBezTo>
                    <a:pt x="15646" y="90101"/>
                    <a:pt x="17241" y="103977"/>
                    <a:pt x="19045" y="119722"/>
                  </a:cubicBezTo>
                  <a:cubicBezTo>
                    <a:pt x="21347" y="139800"/>
                    <a:pt x="24215" y="164787"/>
                    <a:pt x="23945" y="189696"/>
                  </a:cubicBezTo>
                  <a:cubicBezTo>
                    <a:pt x="23752" y="207349"/>
                    <a:pt x="20121" y="225858"/>
                    <a:pt x="16606" y="243759"/>
                  </a:cubicBezTo>
                  <a:cubicBezTo>
                    <a:pt x="13078" y="261737"/>
                    <a:pt x="9431" y="280324"/>
                    <a:pt x="9431" y="297547"/>
                  </a:cubicBezTo>
                  <a:cubicBezTo>
                    <a:pt x="9431" y="417414"/>
                    <a:pt x="18758" y="576520"/>
                    <a:pt x="30568" y="777956"/>
                  </a:cubicBezTo>
                  <a:cubicBezTo>
                    <a:pt x="49699" y="1104278"/>
                    <a:pt x="73490" y="1510113"/>
                    <a:pt x="73640" y="2002726"/>
                  </a:cubicBezTo>
                  <a:cubicBezTo>
                    <a:pt x="108824" y="2002430"/>
                    <a:pt x="175708" y="1999031"/>
                    <a:pt x="266726" y="1994406"/>
                  </a:cubicBezTo>
                  <a:cubicBezTo>
                    <a:pt x="441731" y="1985511"/>
                    <a:pt x="706206" y="1972068"/>
                    <a:pt x="1038328" y="1965081"/>
                  </a:cubicBezTo>
                  <a:cubicBezTo>
                    <a:pt x="1205175" y="1961574"/>
                    <a:pt x="1390794" y="1963645"/>
                    <a:pt x="1587305" y="1965840"/>
                  </a:cubicBezTo>
                  <a:cubicBezTo>
                    <a:pt x="1720717" y="1967327"/>
                    <a:pt x="1858673" y="1968866"/>
                    <a:pt x="2002840" y="1968866"/>
                  </a:cubicBezTo>
                  <a:cubicBezTo>
                    <a:pt x="2101252" y="1968866"/>
                    <a:pt x="2191078" y="1965445"/>
                    <a:pt x="2277946" y="1962136"/>
                  </a:cubicBezTo>
                  <a:cubicBezTo>
                    <a:pt x="2355225" y="1959191"/>
                    <a:pt x="2428226" y="1956405"/>
                    <a:pt x="2495136" y="1956748"/>
                  </a:cubicBezTo>
                  <a:cubicBezTo>
                    <a:pt x="2576650" y="1957155"/>
                    <a:pt x="2651228" y="1958882"/>
                    <a:pt x="2717027" y="1960404"/>
                  </a:cubicBezTo>
                  <a:cubicBezTo>
                    <a:pt x="2831008" y="1963040"/>
                    <a:pt x="2921567" y="1965137"/>
                    <a:pt x="2987697" y="1959208"/>
                  </a:cubicBezTo>
                  <a:cubicBezTo>
                    <a:pt x="2986076" y="1907919"/>
                    <a:pt x="2982566" y="1855854"/>
                    <a:pt x="2978858" y="1800827"/>
                  </a:cubicBezTo>
                  <a:cubicBezTo>
                    <a:pt x="2974515" y="1736433"/>
                    <a:pt x="2970027" y="1669849"/>
                    <a:pt x="2968900" y="1605074"/>
                  </a:cubicBezTo>
                  <a:cubicBezTo>
                    <a:pt x="2968051" y="1556348"/>
                    <a:pt x="2969367" y="1506860"/>
                    <a:pt x="2970644" y="1459004"/>
                  </a:cubicBezTo>
                  <a:cubicBezTo>
                    <a:pt x="2972483" y="1390037"/>
                    <a:pt x="2974382" y="1318720"/>
                    <a:pt x="2969616" y="1250769"/>
                  </a:cubicBezTo>
                  <a:cubicBezTo>
                    <a:pt x="2968000" y="1227763"/>
                    <a:pt x="2964931" y="1191785"/>
                    <a:pt x="2961038" y="1146232"/>
                  </a:cubicBezTo>
                  <a:cubicBezTo>
                    <a:pt x="2950146" y="1018653"/>
                    <a:pt x="2933681" y="825855"/>
                    <a:pt x="2924272" y="631496"/>
                  </a:cubicBezTo>
                  <a:cubicBezTo>
                    <a:pt x="2919047" y="523593"/>
                    <a:pt x="2914499" y="415416"/>
                    <a:pt x="2910482" y="319975"/>
                  </a:cubicBezTo>
                  <a:cubicBezTo>
                    <a:pt x="2903996" y="165764"/>
                    <a:pt x="2898355" y="31533"/>
                    <a:pt x="2894184" y="9749"/>
                  </a:cubicBezTo>
                  <a:cubicBezTo>
                    <a:pt x="2153917" y="82475"/>
                    <a:pt x="1714652" y="72629"/>
                    <a:pt x="1289823" y="63109"/>
                  </a:cubicBezTo>
                  <a:cubicBezTo>
                    <a:pt x="1152506" y="60031"/>
                    <a:pt x="1022802" y="57124"/>
                    <a:pt x="885557" y="57124"/>
                  </a:cubicBezTo>
                  <a:cubicBezTo>
                    <a:pt x="778461" y="57124"/>
                    <a:pt x="684846" y="62594"/>
                    <a:pt x="602247" y="67425"/>
                  </a:cubicBezTo>
                  <a:cubicBezTo>
                    <a:pt x="547927" y="70597"/>
                    <a:pt x="496625" y="73598"/>
                    <a:pt x="451093" y="74352"/>
                  </a:cubicBezTo>
                  <a:cubicBezTo>
                    <a:pt x="292085" y="76980"/>
                    <a:pt x="191157" y="78279"/>
                    <a:pt x="124372" y="79145"/>
                  </a:cubicBezTo>
                  <a:cubicBezTo>
                    <a:pt x="57895" y="79998"/>
                    <a:pt x="28472" y="80379"/>
                    <a:pt x="16122" y="81151"/>
                  </a:cubicBezTo>
                  <a:close/>
                </a:path>
              </a:pathLst>
            </a:custGeom>
            <a:solidFill>
              <a:srgbClr val="FFD9CF"/>
            </a:solidFill>
            <a:ln>
              <a:noFill/>
            </a:ln>
          </p:spPr>
          <p:txBody>
            <a:bodyPr spcFirstLastPara="1" wrap="square" lIns="208425" tIns="104175" rIns="208425" bIns="104175" anchor="ctr" anchorCtr="0">
              <a:noAutofit/>
            </a:bodyPr>
            <a:lstStyle/>
            <a:p>
              <a:pPr marL="0" marR="0" lvl="0" indent="0" algn="l" rtl="0">
                <a:spcBef>
                  <a:spcPts val="0"/>
                </a:spcBef>
                <a:spcAft>
                  <a:spcPts val="0"/>
                </a:spcAft>
                <a:buNone/>
              </a:pPr>
              <a:endParaRPr sz="4103">
                <a:solidFill>
                  <a:schemeClr val="dk1"/>
                </a:solidFill>
                <a:latin typeface="Calibri"/>
                <a:ea typeface="Calibri"/>
                <a:cs typeface="Calibri"/>
                <a:sym typeface="Calibri"/>
              </a:endParaRPr>
            </a:p>
          </p:txBody>
        </p:sp>
      </p:grpSp>
      <p:sp>
        <p:nvSpPr>
          <p:cNvPr id="288" name="Google Shape;288;p15"/>
          <p:cNvSpPr txBox="1"/>
          <p:nvPr/>
        </p:nvSpPr>
        <p:spPr>
          <a:xfrm>
            <a:off x="905300" y="2475425"/>
            <a:ext cx="7155199" cy="640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800" b="1" u="sng" dirty="0">
                <a:solidFill>
                  <a:schemeClr val="accent3"/>
                </a:solidFill>
                <a:latin typeface="Diphylleia"/>
                <a:ea typeface="Diphylleia"/>
                <a:cs typeface="Diphylleia"/>
                <a:sym typeface="Diphylleia"/>
              </a:rPr>
              <a:t>UPCOMING DATES</a:t>
            </a:r>
            <a:endParaRPr sz="3800" b="1" u="sng" dirty="0">
              <a:solidFill>
                <a:schemeClr val="accent3"/>
              </a:solidFill>
              <a:latin typeface="Diphylleia"/>
              <a:ea typeface="Diphylleia"/>
              <a:cs typeface="Diphylleia"/>
              <a:sym typeface="Diphylleia"/>
            </a:endParaRPr>
          </a:p>
          <a:p>
            <a:pPr marL="0" lvl="0" indent="0" algn="ctr" rtl="0">
              <a:spcBef>
                <a:spcPts val="0"/>
              </a:spcBef>
              <a:spcAft>
                <a:spcPts val="0"/>
              </a:spcAft>
              <a:buNone/>
            </a:pPr>
            <a:endParaRPr sz="1900" b="1" u="sng" dirty="0">
              <a:solidFill>
                <a:schemeClr val="accent3"/>
              </a:solidFill>
              <a:latin typeface="Diphylleia"/>
              <a:ea typeface="Diphylleia"/>
              <a:cs typeface="Diphylleia"/>
              <a:sym typeface="Diphylleia"/>
            </a:endParaRPr>
          </a:p>
          <a:p>
            <a:pPr marL="0" lvl="0" indent="0" algn="l" rtl="0">
              <a:spcBef>
                <a:spcPts val="0"/>
              </a:spcBef>
              <a:spcAft>
                <a:spcPts val="0"/>
              </a:spcAft>
              <a:buNone/>
            </a:pPr>
            <a:r>
              <a:rPr lang="en-US" sz="2400" dirty="0">
                <a:solidFill>
                  <a:schemeClr val="accent3"/>
                </a:solidFill>
                <a:latin typeface="Diphylleia"/>
                <a:ea typeface="Diphylleia"/>
                <a:cs typeface="Diphylleia"/>
                <a:sym typeface="Diphylleia"/>
              </a:rPr>
              <a:t>June 1-5	</a:t>
            </a:r>
            <a:r>
              <a:rPr lang="en-US" sz="2400" dirty="0" err="1">
                <a:solidFill>
                  <a:schemeClr val="accent3"/>
                </a:solidFill>
                <a:latin typeface="Diphylleia"/>
                <a:ea typeface="Diphylleia"/>
                <a:cs typeface="Diphylleia"/>
                <a:sym typeface="Diphylleia"/>
              </a:rPr>
              <a:t>GoByBike</a:t>
            </a:r>
            <a:r>
              <a:rPr lang="en-US" sz="2400" dirty="0">
                <a:solidFill>
                  <a:schemeClr val="accent3"/>
                </a:solidFill>
                <a:latin typeface="Diphylleia"/>
                <a:ea typeface="Diphylleia"/>
                <a:cs typeface="Diphylleia"/>
                <a:sym typeface="Diphylleia"/>
              </a:rPr>
              <a:t> Week</a:t>
            </a:r>
            <a:endParaRPr sz="2400" dirty="0">
              <a:solidFill>
                <a:schemeClr val="accent3"/>
              </a:solidFill>
              <a:latin typeface="Diphylleia"/>
              <a:ea typeface="Diphylleia"/>
              <a:cs typeface="Diphylleia"/>
              <a:sym typeface="Diphylleia"/>
            </a:endParaRPr>
          </a:p>
          <a:p>
            <a:pPr marL="0" lvl="0" indent="0" algn="l" rtl="0">
              <a:spcBef>
                <a:spcPts val="0"/>
              </a:spcBef>
              <a:spcAft>
                <a:spcPts val="0"/>
              </a:spcAft>
              <a:buNone/>
            </a:pPr>
            <a:r>
              <a:rPr lang="en-US" sz="2400" dirty="0">
                <a:solidFill>
                  <a:schemeClr val="accent3"/>
                </a:solidFill>
                <a:latin typeface="Diphylleia"/>
                <a:ea typeface="Diphylleia"/>
                <a:cs typeface="Diphylleia"/>
                <a:sym typeface="Diphylleia"/>
              </a:rPr>
              <a:t>June 1-5	Last Week for Library</a:t>
            </a:r>
            <a:endParaRPr sz="2400" dirty="0">
              <a:solidFill>
                <a:schemeClr val="accent3"/>
              </a:solidFill>
              <a:latin typeface="Diphylleia"/>
              <a:ea typeface="Diphylleia"/>
              <a:cs typeface="Diphylleia"/>
              <a:sym typeface="Diphylleia"/>
            </a:endParaRPr>
          </a:p>
          <a:p>
            <a:pPr marL="0" lvl="0" indent="0" algn="l" rtl="0">
              <a:spcBef>
                <a:spcPts val="0"/>
              </a:spcBef>
              <a:spcAft>
                <a:spcPts val="0"/>
              </a:spcAft>
              <a:buNone/>
            </a:pPr>
            <a:r>
              <a:rPr lang="en-US" sz="2400" dirty="0">
                <a:solidFill>
                  <a:schemeClr val="accent3"/>
                </a:solidFill>
                <a:latin typeface="Diphylleia"/>
                <a:ea typeface="Diphylleia"/>
                <a:cs typeface="Diphylleia"/>
                <a:sym typeface="Diphylleia"/>
              </a:rPr>
              <a:t>June 2	 	District Track Meet</a:t>
            </a:r>
            <a:endParaRPr sz="2400" b="1" u="sng" dirty="0">
              <a:solidFill>
                <a:schemeClr val="accent3"/>
              </a:solidFill>
              <a:latin typeface="Diphylleia"/>
              <a:ea typeface="Diphylleia"/>
              <a:cs typeface="Diphylleia"/>
              <a:sym typeface="Diphylleia"/>
            </a:endParaRPr>
          </a:p>
          <a:p>
            <a:pPr marL="0" lvl="0" indent="0" algn="l" rtl="0">
              <a:spcBef>
                <a:spcPts val="0"/>
              </a:spcBef>
              <a:spcAft>
                <a:spcPts val="0"/>
              </a:spcAft>
              <a:buNone/>
            </a:pPr>
            <a:r>
              <a:rPr lang="en-US" sz="2400" dirty="0">
                <a:solidFill>
                  <a:schemeClr val="accent3"/>
                </a:solidFill>
                <a:latin typeface="Diphylleia"/>
                <a:ea typeface="Diphylleia"/>
                <a:cs typeface="Diphylleia"/>
                <a:sym typeface="Diphylleia"/>
              </a:rPr>
              <a:t>June 8-12	Inline Skating- </a:t>
            </a:r>
            <a:r>
              <a:rPr lang="en-US" sz="2400" u="sng" dirty="0">
                <a:solidFill>
                  <a:schemeClr val="hlink"/>
                </a:solidFill>
                <a:latin typeface="Diphylleia"/>
                <a:ea typeface="Diphylleia"/>
                <a:cs typeface="Diphylleia"/>
                <a:sym typeface="Diphylleia"/>
                <a:hlinkClick r:id="rId3"/>
              </a:rPr>
              <a:t>volunteer!</a:t>
            </a:r>
            <a:endParaRPr sz="2400" dirty="0">
              <a:solidFill>
                <a:schemeClr val="accent3"/>
              </a:solidFill>
              <a:latin typeface="Diphylleia"/>
              <a:ea typeface="Diphylleia"/>
              <a:cs typeface="Diphylleia"/>
              <a:sym typeface="Diphylleia"/>
            </a:endParaRPr>
          </a:p>
          <a:p>
            <a:pPr marL="0" lvl="0" indent="0" algn="l" rtl="0">
              <a:spcBef>
                <a:spcPts val="0"/>
              </a:spcBef>
              <a:spcAft>
                <a:spcPts val="0"/>
              </a:spcAft>
              <a:buNone/>
            </a:pPr>
            <a:r>
              <a:rPr lang="en-US" sz="2400" dirty="0">
                <a:solidFill>
                  <a:schemeClr val="accent3"/>
                </a:solidFill>
                <a:latin typeface="Diphylleia"/>
                <a:ea typeface="Diphylleia"/>
                <a:cs typeface="Diphylleia"/>
                <a:sym typeface="Diphylleia"/>
              </a:rPr>
              <a:t>June 12	PAC Family Fun Night-</a:t>
            </a:r>
            <a:r>
              <a:rPr lang="en-US" sz="2400" u="sng" dirty="0">
                <a:solidFill>
                  <a:schemeClr val="hlink"/>
                </a:solidFill>
                <a:latin typeface="Diphylleia"/>
                <a:ea typeface="Diphylleia"/>
                <a:cs typeface="Diphylleia"/>
                <a:sym typeface="Diphylleia"/>
                <a:hlinkClick r:id="rId4"/>
              </a:rPr>
              <a:t>volunteer!</a:t>
            </a:r>
            <a:endParaRPr sz="2400" dirty="0">
              <a:solidFill>
                <a:schemeClr val="accent3"/>
              </a:solidFill>
              <a:latin typeface="Diphylleia"/>
              <a:ea typeface="Diphylleia"/>
              <a:cs typeface="Diphylleia"/>
              <a:sym typeface="Diphylleia"/>
            </a:endParaRPr>
          </a:p>
          <a:p>
            <a:pPr marL="0" lvl="0" indent="0" algn="l" rtl="0">
              <a:spcBef>
                <a:spcPts val="0"/>
              </a:spcBef>
              <a:spcAft>
                <a:spcPts val="0"/>
              </a:spcAft>
              <a:buNone/>
            </a:pPr>
            <a:r>
              <a:rPr lang="en-US" sz="2400" dirty="0">
                <a:solidFill>
                  <a:schemeClr val="accent3"/>
                </a:solidFill>
                <a:latin typeface="Diphylleia"/>
                <a:ea typeface="Diphylleia"/>
                <a:cs typeface="Diphylleia"/>
                <a:sym typeface="Diphylleia"/>
              </a:rPr>
              <a:t>June 15-17	Inline Skating-</a:t>
            </a:r>
            <a:r>
              <a:rPr lang="en-US" sz="2400" u="sng" dirty="0">
                <a:solidFill>
                  <a:schemeClr val="hlink"/>
                </a:solidFill>
                <a:latin typeface="Diphylleia"/>
                <a:ea typeface="Diphylleia"/>
                <a:cs typeface="Diphylleia"/>
                <a:sym typeface="Diphylleia"/>
                <a:hlinkClick r:id="rId3"/>
              </a:rPr>
              <a:t>volunteer!</a:t>
            </a:r>
            <a:endParaRPr sz="2400" dirty="0">
              <a:solidFill>
                <a:schemeClr val="accent3"/>
              </a:solidFill>
              <a:latin typeface="Diphylleia"/>
              <a:ea typeface="Diphylleia"/>
              <a:cs typeface="Diphylleia"/>
              <a:sym typeface="Diphylleia"/>
            </a:endParaRPr>
          </a:p>
          <a:p>
            <a:pPr marL="0" lvl="0" indent="0" algn="l" rtl="0">
              <a:spcBef>
                <a:spcPts val="0"/>
              </a:spcBef>
              <a:spcAft>
                <a:spcPts val="0"/>
              </a:spcAft>
              <a:buNone/>
            </a:pPr>
            <a:r>
              <a:rPr lang="en-US" sz="2400" dirty="0">
                <a:solidFill>
                  <a:schemeClr val="accent3"/>
                </a:solidFill>
                <a:latin typeface="Diphylleia"/>
                <a:ea typeface="Diphylleia"/>
                <a:cs typeface="Diphylleia"/>
                <a:sym typeface="Diphylleia"/>
              </a:rPr>
              <a:t>June 16	PAC Meeting @ 7 pm</a:t>
            </a:r>
            <a:endParaRPr sz="2400" dirty="0">
              <a:solidFill>
                <a:schemeClr val="accent3"/>
              </a:solidFill>
              <a:latin typeface="Diphylleia"/>
              <a:ea typeface="Diphylleia"/>
              <a:cs typeface="Diphylleia"/>
              <a:sym typeface="Diphylleia"/>
            </a:endParaRPr>
          </a:p>
          <a:p>
            <a:pPr marL="0" lvl="0" indent="0" algn="l" rtl="0">
              <a:spcBef>
                <a:spcPts val="0"/>
              </a:spcBef>
              <a:spcAft>
                <a:spcPts val="0"/>
              </a:spcAft>
              <a:buNone/>
            </a:pPr>
            <a:r>
              <a:rPr lang="en-US" sz="2400" dirty="0">
                <a:solidFill>
                  <a:schemeClr val="accent3"/>
                </a:solidFill>
                <a:latin typeface="Diphylleia"/>
                <a:ea typeface="Diphylleia"/>
                <a:cs typeface="Diphylleia"/>
                <a:sym typeface="Diphylleia"/>
              </a:rPr>
              <a:t>June 21	National Indigenous Peoples Day</a:t>
            </a:r>
            <a:endParaRPr sz="2400" dirty="0">
              <a:solidFill>
                <a:schemeClr val="accent3"/>
              </a:solidFill>
              <a:latin typeface="Diphylleia"/>
              <a:ea typeface="Diphylleia"/>
              <a:cs typeface="Diphylleia"/>
              <a:sym typeface="Diphylleia"/>
            </a:endParaRPr>
          </a:p>
          <a:p>
            <a:pPr marL="0" lvl="0" indent="0" algn="l" rtl="0">
              <a:spcBef>
                <a:spcPts val="0"/>
              </a:spcBef>
              <a:spcAft>
                <a:spcPts val="0"/>
              </a:spcAft>
              <a:buNone/>
            </a:pPr>
            <a:r>
              <a:rPr lang="en-US" sz="2400" dirty="0">
                <a:solidFill>
                  <a:schemeClr val="accent3"/>
                </a:solidFill>
                <a:latin typeface="Diphylleia"/>
                <a:ea typeface="Diphylleia"/>
                <a:cs typeface="Diphylleia"/>
                <a:sym typeface="Diphylleia"/>
              </a:rPr>
              <a:t>June 22	Play Day - </a:t>
            </a:r>
            <a:r>
              <a:rPr lang="en-US" sz="2400" u="sng" dirty="0">
                <a:solidFill>
                  <a:schemeClr val="hlink"/>
                </a:solidFill>
                <a:latin typeface="Diphylleia"/>
                <a:ea typeface="Diphylleia"/>
                <a:cs typeface="Diphylleia"/>
                <a:sym typeface="Diphylleia"/>
                <a:hlinkClick r:id="rId5"/>
              </a:rPr>
              <a:t>volunteer here!</a:t>
            </a:r>
            <a:endParaRPr sz="2400" dirty="0">
              <a:solidFill>
                <a:schemeClr val="accent3"/>
              </a:solidFill>
              <a:latin typeface="Diphylleia"/>
              <a:ea typeface="Diphylleia"/>
              <a:cs typeface="Diphylleia"/>
              <a:sym typeface="Diphylleia"/>
            </a:endParaRPr>
          </a:p>
          <a:p>
            <a:pPr marL="0" lvl="0" indent="0" algn="l" rtl="0">
              <a:spcBef>
                <a:spcPts val="0"/>
              </a:spcBef>
              <a:spcAft>
                <a:spcPts val="0"/>
              </a:spcAft>
              <a:buNone/>
            </a:pPr>
            <a:r>
              <a:rPr lang="en-US" sz="2400" dirty="0">
                <a:solidFill>
                  <a:schemeClr val="accent3"/>
                </a:solidFill>
                <a:latin typeface="Diphylleia"/>
                <a:ea typeface="Diphylleia"/>
                <a:cs typeface="Diphylleia"/>
                <a:sym typeface="Diphylleia"/>
              </a:rPr>
              <a:t>June 23	Grade 6 Trip to KLO</a:t>
            </a:r>
            <a:endParaRPr sz="2400" dirty="0">
              <a:solidFill>
                <a:schemeClr val="accent3"/>
              </a:solidFill>
              <a:latin typeface="Diphylleia"/>
              <a:ea typeface="Diphylleia"/>
              <a:cs typeface="Diphylleia"/>
              <a:sym typeface="Diphylleia"/>
            </a:endParaRPr>
          </a:p>
          <a:p>
            <a:pPr marL="0" lvl="0" indent="0" algn="l" rtl="0">
              <a:spcBef>
                <a:spcPts val="0"/>
              </a:spcBef>
              <a:spcAft>
                <a:spcPts val="0"/>
              </a:spcAft>
              <a:buNone/>
            </a:pPr>
            <a:r>
              <a:rPr lang="en-US" sz="2400" dirty="0">
                <a:solidFill>
                  <a:schemeClr val="accent3"/>
                </a:solidFill>
                <a:latin typeface="Diphylleia"/>
                <a:ea typeface="Diphylleia"/>
                <a:cs typeface="Diphylleia"/>
                <a:sym typeface="Diphylleia"/>
              </a:rPr>
              <a:t>June 24	Grade 6 Recognition </a:t>
            </a:r>
            <a:endParaRPr sz="2400" dirty="0">
              <a:solidFill>
                <a:schemeClr val="accent3"/>
              </a:solidFill>
              <a:latin typeface="Diphylleia"/>
              <a:ea typeface="Diphylleia"/>
              <a:cs typeface="Diphylleia"/>
              <a:sym typeface="Diphylleia"/>
            </a:endParaRPr>
          </a:p>
          <a:p>
            <a:pPr marL="0" lvl="0" indent="0" algn="l" rtl="0">
              <a:spcBef>
                <a:spcPts val="0"/>
              </a:spcBef>
              <a:spcAft>
                <a:spcPts val="0"/>
              </a:spcAft>
              <a:buNone/>
            </a:pPr>
            <a:r>
              <a:rPr lang="en-US" sz="2400" dirty="0">
                <a:solidFill>
                  <a:schemeClr val="accent3"/>
                </a:solidFill>
                <a:latin typeface="Diphylleia"/>
                <a:ea typeface="Diphylleia"/>
                <a:cs typeface="Diphylleia"/>
                <a:sym typeface="Diphylleia"/>
              </a:rPr>
              <a:t>June 25	Last Day for Students</a:t>
            </a:r>
            <a:endParaRPr sz="2400" dirty="0">
              <a:solidFill>
                <a:schemeClr val="accent3"/>
              </a:solidFill>
              <a:latin typeface="Diphylleia"/>
              <a:ea typeface="Diphylleia"/>
              <a:cs typeface="Diphylleia"/>
              <a:sym typeface="Diphylleia"/>
            </a:endParaRPr>
          </a:p>
          <a:p>
            <a:pPr marL="0" lvl="0" indent="0" algn="l" rtl="0">
              <a:spcBef>
                <a:spcPts val="0"/>
              </a:spcBef>
              <a:spcAft>
                <a:spcPts val="0"/>
              </a:spcAft>
              <a:buNone/>
            </a:pPr>
            <a:r>
              <a:rPr lang="en-US" sz="2400" dirty="0">
                <a:solidFill>
                  <a:schemeClr val="accent3"/>
                </a:solidFill>
                <a:latin typeface="Diphylleia"/>
                <a:ea typeface="Diphylleia"/>
                <a:cs typeface="Diphylleia"/>
                <a:sym typeface="Diphylleia"/>
              </a:rPr>
              <a:t>June 25	Learning Updates Go Home</a:t>
            </a:r>
            <a:endParaRPr sz="2400" dirty="0">
              <a:solidFill>
                <a:schemeClr val="accent3"/>
              </a:solidFill>
              <a:latin typeface="Diphylleia"/>
              <a:ea typeface="Diphylleia"/>
              <a:cs typeface="Diphylleia"/>
              <a:sym typeface="Diphylleia"/>
            </a:endParaRPr>
          </a:p>
          <a:p>
            <a:pPr marL="0" lvl="0" indent="0" algn="l" rtl="0">
              <a:spcBef>
                <a:spcPts val="0"/>
              </a:spcBef>
              <a:spcAft>
                <a:spcPts val="0"/>
              </a:spcAft>
              <a:buNone/>
            </a:pPr>
            <a:endParaRPr sz="3100" dirty="0">
              <a:solidFill>
                <a:schemeClr val="accent3"/>
              </a:solidFill>
              <a:latin typeface="Diphylleia"/>
              <a:ea typeface="Diphylleia"/>
              <a:cs typeface="Diphylleia"/>
              <a:sym typeface="Diphylleia"/>
            </a:endParaRPr>
          </a:p>
        </p:txBody>
      </p:sp>
      <p:sp>
        <p:nvSpPr>
          <p:cNvPr id="289" name="Google Shape;289;p15"/>
          <p:cNvSpPr txBox="1"/>
          <p:nvPr/>
        </p:nvSpPr>
        <p:spPr>
          <a:xfrm>
            <a:off x="1375000" y="118825"/>
            <a:ext cx="16007700" cy="76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6399">
                <a:solidFill>
                  <a:schemeClr val="accent6"/>
                </a:solidFill>
                <a:latin typeface="Luckiest Guy"/>
                <a:ea typeface="Luckiest Guy"/>
                <a:cs typeface="Luckiest Guy"/>
                <a:sym typeface="Luckiest Guy"/>
              </a:rPr>
              <a:t>SHARING KINDNESS EVERYDAY!</a:t>
            </a:r>
            <a:endParaRPr sz="3100" b="1">
              <a:solidFill>
                <a:schemeClr val="accent6"/>
              </a:solidFill>
              <a:latin typeface="Diphylleia"/>
              <a:ea typeface="Diphylleia"/>
              <a:cs typeface="Diphylleia"/>
              <a:sym typeface="Diphylleia"/>
            </a:endParaRPr>
          </a:p>
        </p:txBody>
      </p:sp>
      <p:sp>
        <p:nvSpPr>
          <p:cNvPr id="290" name="Google Shape;290;p15"/>
          <p:cNvSpPr txBox="1"/>
          <p:nvPr/>
        </p:nvSpPr>
        <p:spPr>
          <a:xfrm>
            <a:off x="9554200" y="5680025"/>
            <a:ext cx="7828500" cy="3971100"/>
          </a:xfrm>
          <a:prstGeom prst="rect">
            <a:avLst/>
          </a:prstGeom>
          <a:solidFill>
            <a:srgbClr val="CFEAC2"/>
          </a:solidFill>
          <a:ln w="76200" cap="flat" cmpd="sng">
            <a:solidFill>
              <a:srgbClr val="578746"/>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2500" b="1" u="sng">
                <a:latin typeface="DM Sans"/>
                <a:ea typeface="DM Sans"/>
                <a:cs typeface="DM Sans"/>
                <a:sym typeface="DM Sans"/>
              </a:rPr>
              <a:t>THE CENTRAL OKANAGAN SCHOOL DISTRICT’S </a:t>
            </a:r>
            <a:endParaRPr sz="2500" b="1" u="sng">
              <a:latin typeface="DM Sans"/>
              <a:ea typeface="DM Sans"/>
              <a:cs typeface="DM Sans"/>
              <a:sym typeface="DM Sans"/>
            </a:endParaRPr>
          </a:p>
          <a:p>
            <a:pPr marL="0" lvl="0" indent="0" algn="ctr" rtl="0">
              <a:spcBef>
                <a:spcPts val="0"/>
              </a:spcBef>
              <a:spcAft>
                <a:spcPts val="0"/>
              </a:spcAft>
              <a:buNone/>
            </a:pPr>
            <a:r>
              <a:rPr lang="en-US" sz="2500" b="1" u="sng">
                <a:latin typeface="DM Sans"/>
                <a:ea typeface="DM Sans"/>
                <a:cs typeface="DM Sans"/>
                <a:sym typeface="DM Sans"/>
              </a:rPr>
              <a:t>SANCTUARY SCHOOLS POLICY</a:t>
            </a:r>
            <a:endParaRPr sz="2500" b="1" u="sng">
              <a:latin typeface="DM Sans"/>
              <a:ea typeface="DM Sans"/>
              <a:cs typeface="DM Sans"/>
              <a:sym typeface="DM Sans"/>
            </a:endParaRPr>
          </a:p>
          <a:p>
            <a:pPr marL="0" lvl="0" indent="0" algn="ctr" rtl="0">
              <a:spcBef>
                <a:spcPts val="0"/>
              </a:spcBef>
              <a:spcAft>
                <a:spcPts val="0"/>
              </a:spcAft>
              <a:buNone/>
            </a:pPr>
            <a:endParaRPr sz="2100">
              <a:latin typeface="DM Sans"/>
              <a:ea typeface="DM Sans"/>
              <a:cs typeface="DM Sans"/>
              <a:sym typeface="DM Sans"/>
            </a:endParaRPr>
          </a:p>
          <a:p>
            <a:pPr marL="0" lvl="0" indent="0" algn="l" rtl="0">
              <a:spcBef>
                <a:spcPts val="0"/>
              </a:spcBef>
              <a:spcAft>
                <a:spcPts val="0"/>
              </a:spcAft>
              <a:buNone/>
            </a:pPr>
            <a:r>
              <a:rPr lang="en-US" sz="2000">
                <a:latin typeface="DM Sans"/>
                <a:ea typeface="DM Sans"/>
                <a:cs typeface="DM Sans"/>
                <a:sym typeface="DM Sans"/>
              </a:rPr>
              <a:t>The Central Okanagan School District's Sanctuary Schools Policy</a:t>
            </a:r>
            <a:endParaRPr sz="2000">
              <a:latin typeface="DM Sans"/>
              <a:ea typeface="DM Sans"/>
              <a:cs typeface="DM Sans"/>
              <a:sym typeface="DM Sans"/>
            </a:endParaRPr>
          </a:p>
          <a:p>
            <a:pPr marL="0" lvl="0" indent="0" algn="l" rtl="0">
              <a:spcBef>
                <a:spcPts val="0"/>
              </a:spcBef>
              <a:spcAft>
                <a:spcPts val="0"/>
              </a:spcAft>
              <a:buNone/>
            </a:pPr>
            <a:r>
              <a:rPr lang="en-US" sz="2000">
                <a:latin typeface="DM Sans"/>
                <a:ea typeface="DM Sans"/>
                <a:cs typeface="DM Sans"/>
                <a:sym typeface="DM Sans"/>
              </a:rPr>
              <a:t>Board Policy 421 – Sanctuary Schools (see www.sd23.bc.ca) upholds the Board's commitment to providing educational opportunities for all students who are ordinarily resident in the Central Okanagan, including those with precarious immigration status or no immigration status.</a:t>
            </a:r>
            <a:endParaRPr sz="2000">
              <a:latin typeface="DM Sans"/>
              <a:ea typeface="DM Sans"/>
              <a:cs typeface="DM Sans"/>
              <a:sym typeface="DM Sans"/>
            </a:endParaRPr>
          </a:p>
          <a:p>
            <a:pPr marL="0" lvl="0" indent="0" algn="l" rtl="0">
              <a:spcBef>
                <a:spcPts val="0"/>
              </a:spcBef>
              <a:spcAft>
                <a:spcPts val="0"/>
              </a:spcAft>
              <a:buNone/>
            </a:pPr>
            <a:r>
              <a:rPr lang="en-US" sz="2000">
                <a:latin typeface="DM Sans"/>
                <a:ea typeface="DM Sans"/>
                <a:cs typeface="DM Sans"/>
                <a:sym typeface="DM Sans"/>
              </a:rPr>
              <a:t>Student registrations that pertain to Policy 421 – Sanctuary Schools will be processed through the Welcome Centre.</a:t>
            </a:r>
            <a:endParaRPr sz="2000">
              <a:latin typeface="DM Sans"/>
              <a:ea typeface="DM Sans"/>
              <a:cs typeface="DM Sans"/>
              <a:sym typeface="DM Sans"/>
            </a:endParaRPr>
          </a:p>
          <a:p>
            <a:pPr marL="0" lvl="0" indent="0" algn="l" rtl="0">
              <a:lnSpc>
                <a:spcPct val="115000"/>
              </a:lnSpc>
              <a:spcBef>
                <a:spcPts val="0"/>
              </a:spcBef>
              <a:spcAft>
                <a:spcPts val="0"/>
              </a:spcAft>
              <a:buNone/>
            </a:pPr>
            <a:endParaRPr sz="1500">
              <a:latin typeface="DM Sans"/>
              <a:ea typeface="DM Sans"/>
              <a:cs typeface="DM Sans"/>
              <a:sym typeface="DM Sans"/>
            </a:endParaRPr>
          </a:p>
        </p:txBody>
      </p:sp>
      <p:grpSp>
        <p:nvGrpSpPr>
          <p:cNvPr id="291" name="Google Shape;291;p15"/>
          <p:cNvGrpSpPr/>
          <p:nvPr/>
        </p:nvGrpSpPr>
        <p:grpSpPr>
          <a:xfrm>
            <a:off x="8578500" y="1229325"/>
            <a:ext cx="4470199" cy="4260920"/>
            <a:chOff x="0" y="-132554"/>
            <a:chExt cx="6633326" cy="4132002"/>
          </a:xfrm>
        </p:grpSpPr>
        <p:grpSp>
          <p:nvGrpSpPr>
            <p:cNvPr id="292" name="Google Shape;292;p15"/>
            <p:cNvGrpSpPr/>
            <p:nvPr/>
          </p:nvGrpSpPr>
          <p:grpSpPr>
            <a:xfrm>
              <a:off x="0" y="-132554"/>
              <a:ext cx="6633326" cy="4132002"/>
              <a:chOff x="0" y="-28575"/>
              <a:chExt cx="1429966" cy="890748"/>
            </a:xfrm>
          </p:grpSpPr>
          <p:sp>
            <p:nvSpPr>
              <p:cNvPr id="293" name="Google Shape;293;p15"/>
              <p:cNvSpPr/>
              <p:nvPr/>
            </p:nvSpPr>
            <p:spPr>
              <a:xfrm>
                <a:off x="0" y="0"/>
                <a:ext cx="1429966" cy="862173"/>
              </a:xfrm>
              <a:custGeom>
                <a:avLst/>
                <a:gdLst/>
                <a:ahLst/>
                <a:cxnLst/>
                <a:rect l="l" t="t" r="r" b="b"/>
                <a:pathLst>
                  <a:path w="1429966" h="862173" extrusionOk="0">
                    <a:moveTo>
                      <a:pt x="79364" y="0"/>
                    </a:moveTo>
                    <a:lnTo>
                      <a:pt x="1350601" y="0"/>
                    </a:lnTo>
                    <a:cubicBezTo>
                      <a:pt x="1394433" y="0"/>
                      <a:pt x="1429966" y="35533"/>
                      <a:pt x="1429966" y="79364"/>
                    </a:cubicBezTo>
                    <a:lnTo>
                      <a:pt x="1429966" y="782809"/>
                    </a:lnTo>
                    <a:cubicBezTo>
                      <a:pt x="1429966" y="803858"/>
                      <a:pt x="1421604" y="824044"/>
                      <a:pt x="1406720" y="838928"/>
                    </a:cubicBezTo>
                    <a:cubicBezTo>
                      <a:pt x="1391837" y="853812"/>
                      <a:pt x="1371650" y="862173"/>
                      <a:pt x="1350601" y="862173"/>
                    </a:cubicBezTo>
                    <a:lnTo>
                      <a:pt x="79364" y="862173"/>
                    </a:lnTo>
                    <a:cubicBezTo>
                      <a:pt x="58316" y="862173"/>
                      <a:pt x="38129" y="853812"/>
                      <a:pt x="23245" y="838928"/>
                    </a:cubicBezTo>
                    <a:cubicBezTo>
                      <a:pt x="8362" y="824044"/>
                      <a:pt x="0" y="803858"/>
                      <a:pt x="0" y="782809"/>
                    </a:cubicBezTo>
                    <a:lnTo>
                      <a:pt x="0" y="79364"/>
                    </a:lnTo>
                    <a:cubicBezTo>
                      <a:pt x="0" y="58316"/>
                      <a:pt x="8362" y="38129"/>
                      <a:pt x="23245" y="23245"/>
                    </a:cubicBezTo>
                    <a:cubicBezTo>
                      <a:pt x="38129" y="8362"/>
                      <a:pt x="58316" y="0"/>
                      <a:pt x="79364" y="0"/>
                    </a:cubicBezTo>
                    <a:close/>
                  </a:path>
                </a:pathLst>
              </a:custGeom>
              <a:solidFill>
                <a:srgbClr val="FACB7C"/>
              </a:solidFill>
              <a:ln>
                <a:noFill/>
              </a:ln>
            </p:spPr>
            <p:txBody>
              <a:bodyPr spcFirstLastPara="1" wrap="square" lIns="60025" tIns="60025" rIns="60025" bIns="60025" anchor="ctr" anchorCtr="0">
                <a:noAutofit/>
              </a:bodyPr>
              <a:lstStyle/>
              <a:p>
                <a:pPr marL="0" lvl="0" indent="0" algn="l" rtl="0">
                  <a:spcBef>
                    <a:spcPts val="0"/>
                  </a:spcBef>
                  <a:spcAft>
                    <a:spcPts val="0"/>
                  </a:spcAft>
                  <a:buNone/>
                </a:pPr>
                <a:endParaRPr/>
              </a:p>
            </p:txBody>
          </p:sp>
          <p:sp>
            <p:nvSpPr>
              <p:cNvPr id="294" name="Google Shape;294;p15"/>
              <p:cNvSpPr txBox="1"/>
              <p:nvPr/>
            </p:nvSpPr>
            <p:spPr>
              <a:xfrm>
                <a:off x="0" y="-28575"/>
                <a:ext cx="812700" cy="841500"/>
              </a:xfrm>
              <a:prstGeom prst="rect">
                <a:avLst/>
              </a:prstGeom>
              <a:noFill/>
              <a:ln>
                <a:noFill/>
              </a:ln>
            </p:spPr>
            <p:txBody>
              <a:bodyPr spcFirstLastPara="1" wrap="square" lIns="33350" tIns="33350" rIns="33350" bIns="33350" anchor="ctr" anchorCtr="0">
                <a:noAutofit/>
              </a:bodyPr>
              <a:lstStyle/>
              <a:p>
                <a:pPr marL="0" marR="0" lvl="0" indent="0" algn="ctr" rtl="0">
                  <a:lnSpc>
                    <a:spcPct val="101111"/>
                  </a:lnSpc>
                  <a:spcBef>
                    <a:spcPts val="0"/>
                  </a:spcBef>
                  <a:spcAft>
                    <a:spcPts val="0"/>
                  </a:spcAft>
                  <a:buNone/>
                </a:pPr>
                <a:endParaRPr sz="1182">
                  <a:solidFill>
                    <a:schemeClr val="dk1"/>
                  </a:solidFill>
                  <a:latin typeface="Calibri"/>
                  <a:ea typeface="Calibri"/>
                  <a:cs typeface="Calibri"/>
                  <a:sym typeface="Calibri"/>
                </a:endParaRPr>
              </a:p>
            </p:txBody>
          </p:sp>
        </p:grpSp>
        <p:sp>
          <p:nvSpPr>
            <p:cNvPr id="295" name="Google Shape;295;p15"/>
            <p:cNvSpPr/>
            <p:nvPr/>
          </p:nvSpPr>
          <p:spPr>
            <a:xfrm>
              <a:off x="271976" y="836767"/>
              <a:ext cx="6090947" cy="2883663"/>
            </a:xfrm>
            <a:custGeom>
              <a:avLst/>
              <a:gdLst/>
              <a:ahLst/>
              <a:cxnLst/>
              <a:rect l="l" t="t" r="r" b="b"/>
              <a:pathLst>
                <a:path w="1312704" h="621479" extrusionOk="0">
                  <a:moveTo>
                    <a:pt x="86454" y="0"/>
                  </a:moveTo>
                  <a:lnTo>
                    <a:pt x="1226250" y="0"/>
                  </a:lnTo>
                  <a:cubicBezTo>
                    <a:pt x="1249179" y="0"/>
                    <a:pt x="1271169" y="9109"/>
                    <a:pt x="1287382" y="25322"/>
                  </a:cubicBezTo>
                  <a:cubicBezTo>
                    <a:pt x="1303596" y="41535"/>
                    <a:pt x="1312704" y="63525"/>
                    <a:pt x="1312704" y="86454"/>
                  </a:cubicBezTo>
                  <a:lnTo>
                    <a:pt x="1312704" y="535025"/>
                  </a:lnTo>
                  <a:cubicBezTo>
                    <a:pt x="1312704" y="557954"/>
                    <a:pt x="1303596" y="579944"/>
                    <a:pt x="1287382" y="596157"/>
                  </a:cubicBezTo>
                  <a:cubicBezTo>
                    <a:pt x="1271169" y="612370"/>
                    <a:pt x="1249179" y="621479"/>
                    <a:pt x="1226250" y="621479"/>
                  </a:cubicBezTo>
                  <a:lnTo>
                    <a:pt x="86454" y="621479"/>
                  </a:lnTo>
                  <a:cubicBezTo>
                    <a:pt x="63525" y="621479"/>
                    <a:pt x="41535" y="612370"/>
                    <a:pt x="25322" y="596157"/>
                  </a:cubicBezTo>
                  <a:cubicBezTo>
                    <a:pt x="9109" y="579944"/>
                    <a:pt x="0" y="557954"/>
                    <a:pt x="0" y="535025"/>
                  </a:cubicBezTo>
                  <a:lnTo>
                    <a:pt x="0" y="86454"/>
                  </a:lnTo>
                  <a:cubicBezTo>
                    <a:pt x="0" y="63525"/>
                    <a:pt x="9109" y="41535"/>
                    <a:pt x="25322" y="25322"/>
                  </a:cubicBezTo>
                  <a:cubicBezTo>
                    <a:pt x="41535" y="9109"/>
                    <a:pt x="63525" y="0"/>
                    <a:pt x="86454" y="0"/>
                  </a:cubicBezTo>
                  <a:close/>
                </a:path>
              </a:pathLst>
            </a:custGeom>
            <a:solidFill>
              <a:srgbClr val="F9EAC7"/>
            </a:solidFill>
            <a:ln>
              <a:noFill/>
            </a:ln>
          </p:spPr>
          <p:txBody>
            <a:bodyPr spcFirstLastPara="1" wrap="square" lIns="60025" tIns="60025" rIns="60025" bIns="60025" anchor="ctr" anchorCtr="0">
              <a:noAutofit/>
            </a:bodyPr>
            <a:lstStyle/>
            <a:p>
              <a:pPr marL="0" lvl="0" indent="0" algn="l" rtl="0">
                <a:spcBef>
                  <a:spcPts val="0"/>
                </a:spcBef>
                <a:spcAft>
                  <a:spcPts val="0"/>
                </a:spcAft>
                <a:buNone/>
              </a:pPr>
              <a:endParaRPr/>
            </a:p>
          </p:txBody>
        </p:sp>
        <p:sp>
          <p:nvSpPr>
            <p:cNvPr id="296" name="Google Shape;296;p15"/>
            <p:cNvSpPr/>
            <p:nvPr/>
          </p:nvSpPr>
          <p:spPr>
            <a:xfrm>
              <a:off x="368781" y="350796"/>
              <a:ext cx="5993017" cy="229679"/>
            </a:xfrm>
            <a:custGeom>
              <a:avLst/>
              <a:gdLst/>
              <a:ahLst/>
              <a:cxnLst/>
              <a:rect l="l" t="t" r="r" b="b"/>
              <a:pathLst>
                <a:path w="5993017" h="229679" extrusionOk="0">
                  <a:moveTo>
                    <a:pt x="2421401" y="97345"/>
                  </a:moveTo>
                  <a:cubicBezTo>
                    <a:pt x="2427554" y="141783"/>
                    <a:pt x="2400207" y="167079"/>
                    <a:pt x="2366365" y="184171"/>
                  </a:cubicBezTo>
                  <a:cubicBezTo>
                    <a:pt x="2330814" y="202289"/>
                    <a:pt x="2290819" y="202972"/>
                    <a:pt x="2256635" y="180753"/>
                  </a:cubicBezTo>
                  <a:cubicBezTo>
                    <a:pt x="2243645" y="172207"/>
                    <a:pt x="2236809" y="150329"/>
                    <a:pt x="2232707" y="133238"/>
                  </a:cubicBezTo>
                  <a:cubicBezTo>
                    <a:pt x="2222793" y="90508"/>
                    <a:pt x="2238176" y="59401"/>
                    <a:pt x="2274411" y="36498"/>
                  </a:cubicBezTo>
                  <a:cubicBezTo>
                    <a:pt x="2286717" y="28977"/>
                    <a:pt x="2297314" y="18722"/>
                    <a:pt x="2309278" y="10860"/>
                  </a:cubicBezTo>
                  <a:cubicBezTo>
                    <a:pt x="2333549" y="-5207"/>
                    <a:pt x="2344146" y="-3497"/>
                    <a:pt x="2363630" y="16329"/>
                  </a:cubicBezTo>
                  <a:cubicBezTo>
                    <a:pt x="2371834" y="24533"/>
                    <a:pt x="2380038" y="33763"/>
                    <a:pt x="2390294" y="38890"/>
                  </a:cubicBezTo>
                  <a:cubicBezTo>
                    <a:pt x="2414906" y="51880"/>
                    <a:pt x="2424819" y="70681"/>
                    <a:pt x="2421401" y="97345"/>
                  </a:cubicBezTo>
                  <a:close/>
                  <a:moveTo>
                    <a:pt x="4487805" y="74442"/>
                  </a:moveTo>
                  <a:cubicBezTo>
                    <a:pt x="4465244" y="57008"/>
                    <a:pt x="4441315" y="41283"/>
                    <a:pt x="4417729" y="25217"/>
                  </a:cubicBezTo>
                  <a:cubicBezTo>
                    <a:pt x="4415677" y="23850"/>
                    <a:pt x="4412259" y="22482"/>
                    <a:pt x="4410208" y="23166"/>
                  </a:cubicBezTo>
                  <a:cubicBezTo>
                    <a:pt x="4391749" y="29661"/>
                    <a:pt x="4370555" y="32737"/>
                    <a:pt x="4355856" y="44360"/>
                  </a:cubicBezTo>
                  <a:cubicBezTo>
                    <a:pt x="4345259" y="52564"/>
                    <a:pt x="4340131" y="71707"/>
                    <a:pt x="4339448" y="86406"/>
                  </a:cubicBezTo>
                  <a:cubicBezTo>
                    <a:pt x="4338764" y="101447"/>
                    <a:pt x="4346285" y="116829"/>
                    <a:pt x="4350045" y="131870"/>
                  </a:cubicBezTo>
                  <a:cubicBezTo>
                    <a:pt x="4360642" y="175625"/>
                    <a:pt x="4397218" y="188957"/>
                    <a:pt x="4433111" y="190324"/>
                  </a:cubicBezTo>
                  <a:cubicBezTo>
                    <a:pt x="4461825" y="191350"/>
                    <a:pt x="4497035" y="185539"/>
                    <a:pt x="4506948" y="145202"/>
                  </a:cubicBezTo>
                  <a:cubicBezTo>
                    <a:pt x="4510025" y="133238"/>
                    <a:pt x="4519937" y="123324"/>
                    <a:pt x="4526091" y="113069"/>
                  </a:cubicBezTo>
                  <a:cubicBezTo>
                    <a:pt x="4511050" y="98028"/>
                    <a:pt x="4500795" y="84697"/>
                    <a:pt x="4487805" y="74442"/>
                  </a:cubicBezTo>
                  <a:close/>
                  <a:moveTo>
                    <a:pt x="1474171" y="35130"/>
                  </a:moveTo>
                  <a:cubicBezTo>
                    <a:pt x="1437252" y="61794"/>
                    <a:pt x="1431783" y="98370"/>
                    <a:pt x="1440671" y="135289"/>
                  </a:cubicBezTo>
                  <a:cubicBezTo>
                    <a:pt x="1448191" y="165370"/>
                    <a:pt x="1469043" y="186564"/>
                    <a:pt x="1504594" y="190324"/>
                  </a:cubicBezTo>
                  <a:cubicBezTo>
                    <a:pt x="1557237" y="195794"/>
                    <a:pt x="1596548" y="180753"/>
                    <a:pt x="1615691" y="127768"/>
                  </a:cubicBezTo>
                  <a:cubicBezTo>
                    <a:pt x="1562364" y="56666"/>
                    <a:pt x="1568859" y="63503"/>
                    <a:pt x="1474171" y="35130"/>
                  </a:cubicBezTo>
                  <a:close/>
                  <a:moveTo>
                    <a:pt x="819211" y="105891"/>
                  </a:moveTo>
                  <a:cubicBezTo>
                    <a:pt x="805538" y="98028"/>
                    <a:pt x="791180" y="91192"/>
                    <a:pt x="777165" y="84355"/>
                  </a:cubicBezTo>
                  <a:cubicBezTo>
                    <a:pt x="741614" y="67605"/>
                    <a:pt x="710849" y="86748"/>
                    <a:pt x="710165" y="126059"/>
                  </a:cubicBezTo>
                  <a:cubicBezTo>
                    <a:pt x="710165" y="131187"/>
                    <a:pt x="710849" y="136656"/>
                    <a:pt x="710849" y="141783"/>
                  </a:cubicBezTo>
                  <a:cubicBezTo>
                    <a:pt x="710165" y="141783"/>
                    <a:pt x="709823" y="141783"/>
                    <a:pt x="709140" y="141783"/>
                  </a:cubicBezTo>
                  <a:cubicBezTo>
                    <a:pt x="709140" y="151013"/>
                    <a:pt x="706405" y="161268"/>
                    <a:pt x="709823" y="169130"/>
                  </a:cubicBezTo>
                  <a:cubicBezTo>
                    <a:pt x="715976" y="184513"/>
                    <a:pt x="721788" y="203656"/>
                    <a:pt x="733752" y="211860"/>
                  </a:cubicBezTo>
                  <a:cubicBezTo>
                    <a:pt x="753578" y="225192"/>
                    <a:pt x="777165" y="233054"/>
                    <a:pt x="803828" y="228268"/>
                  </a:cubicBezTo>
                  <a:cubicBezTo>
                    <a:pt x="845532" y="221090"/>
                    <a:pt x="863308" y="199896"/>
                    <a:pt x="856813" y="158192"/>
                  </a:cubicBezTo>
                  <a:cubicBezTo>
                    <a:pt x="853053" y="134263"/>
                    <a:pt x="839721" y="117513"/>
                    <a:pt x="819211" y="105891"/>
                  </a:cubicBezTo>
                  <a:close/>
                  <a:moveTo>
                    <a:pt x="3181988" y="81620"/>
                  </a:moveTo>
                  <a:cubicBezTo>
                    <a:pt x="3165580" y="71365"/>
                    <a:pt x="3149855" y="60084"/>
                    <a:pt x="3134131" y="48804"/>
                  </a:cubicBezTo>
                  <a:cubicBezTo>
                    <a:pt x="3113620" y="33763"/>
                    <a:pt x="3078069" y="36498"/>
                    <a:pt x="3063370" y="57350"/>
                  </a:cubicBezTo>
                  <a:cubicBezTo>
                    <a:pt x="3040125" y="89824"/>
                    <a:pt x="3046278" y="125033"/>
                    <a:pt x="3062003" y="157850"/>
                  </a:cubicBezTo>
                  <a:cubicBezTo>
                    <a:pt x="3074993" y="184855"/>
                    <a:pt x="3098921" y="192375"/>
                    <a:pt x="3129345" y="183488"/>
                  </a:cubicBezTo>
                  <a:cubicBezTo>
                    <a:pt x="3131738" y="183488"/>
                    <a:pt x="3135498" y="183488"/>
                    <a:pt x="3139258" y="183488"/>
                  </a:cubicBezTo>
                  <a:cubicBezTo>
                    <a:pt x="3187457" y="181778"/>
                    <a:pt x="3204207" y="162294"/>
                    <a:pt x="3200447" y="113753"/>
                  </a:cubicBezTo>
                  <a:cubicBezTo>
                    <a:pt x="3199422" y="99396"/>
                    <a:pt x="3194294" y="89482"/>
                    <a:pt x="3181988" y="81620"/>
                  </a:cubicBezTo>
                  <a:close/>
                  <a:moveTo>
                    <a:pt x="5160198" y="7783"/>
                  </a:moveTo>
                  <a:cubicBezTo>
                    <a:pt x="5155071" y="4023"/>
                    <a:pt x="5145157" y="4707"/>
                    <a:pt x="5138320" y="6416"/>
                  </a:cubicBezTo>
                  <a:cubicBezTo>
                    <a:pt x="5087387" y="19748"/>
                    <a:pt x="5072004" y="66579"/>
                    <a:pt x="5084994" y="112044"/>
                  </a:cubicBezTo>
                  <a:cubicBezTo>
                    <a:pt x="5093882" y="143151"/>
                    <a:pt x="5110974" y="152039"/>
                    <a:pt x="5144815" y="150329"/>
                  </a:cubicBezTo>
                  <a:cubicBezTo>
                    <a:pt x="5161566" y="147253"/>
                    <a:pt x="5178999" y="145886"/>
                    <a:pt x="5194724" y="140416"/>
                  </a:cubicBezTo>
                  <a:cubicBezTo>
                    <a:pt x="5227540" y="129136"/>
                    <a:pt x="5240188" y="74783"/>
                    <a:pt x="5214892" y="51197"/>
                  </a:cubicBezTo>
                  <a:cubicBezTo>
                    <a:pt x="5198484" y="34788"/>
                    <a:pt x="5179341" y="20773"/>
                    <a:pt x="5160198" y="7783"/>
                  </a:cubicBezTo>
                  <a:close/>
                  <a:moveTo>
                    <a:pt x="3859850" y="63845"/>
                  </a:moveTo>
                  <a:cubicBezTo>
                    <a:pt x="3831478" y="46069"/>
                    <a:pt x="3802764" y="29319"/>
                    <a:pt x="3775075" y="12569"/>
                  </a:cubicBezTo>
                  <a:cubicBezTo>
                    <a:pt x="3744310" y="30003"/>
                    <a:pt x="3734055" y="52222"/>
                    <a:pt x="3727218" y="76834"/>
                  </a:cubicBezTo>
                  <a:cubicBezTo>
                    <a:pt x="3711835" y="133238"/>
                    <a:pt x="3746702" y="172891"/>
                    <a:pt x="3804815" y="165370"/>
                  </a:cubicBezTo>
                  <a:cubicBezTo>
                    <a:pt x="3844126" y="160243"/>
                    <a:pt x="3876259" y="115120"/>
                    <a:pt x="3867029" y="77176"/>
                  </a:cubicBezTo>
                  <a:cubicBezTo>
                    <a:pt x="3865662" y="72391"/>
                    <a:pt x="3863610" y="66237"/>
                    <a:pt x="3859850" y="63845"/>
                  </a:cubicBezTo>
                  <a:close/>
                  <a:moveTo>
                    <a:pt x="148185" y="133238"/>
                  </a:moveTo>
                  <a:cubicBezTo>
                    <a:pt x="124598" y="117855"/>
                    <a:pt x="96568" y="108625"/>
                    <a:pt x="70588" y="96661"/>
                  </a:cubicBezTo>
                  <a:cubicBezTo>
                    <a:pt x="43925" y="100079"/>
                    <a:pt x="19654" y="107942"/>
                    <a:pt x="8374" y="127426"/>
                  </a:cubicBezTo>
                  <a:cubicBezTo>
                    <a:pt x="-13162" y="164003"/>
                    <a:pt x="9058" y="210835"/>
                    <a:pt x="49736" y="222115"/>
                  </a:cubicBezTo>
                  <a:cubicBezTo>
                    <a:pt x="83578" y="231345"/>
                    <a:pt x="115369" y="222799"/>
                    <a:pt x="144083" y="206391"/>
                  </a:cubicBezTo>
                  <a:cubicBezTo>
                    <a:pt x="172456" y="190324"/>
                    <a:pt x="174848" y="150329"/>
                    <a:pt x="148185" y="133238"/>
                  </a:cubicBezTo>
                  <a:close/>
                  <a:moveTo>
                    <a:pt x="5963173" y="42651"/>
                  </a:moveTo>
                  <a:cubicBezTo>
                    <a:pt x="5954969" y="38549"/>
                    <a:pt x="5944714" y="34447"/>
                    <a:pt x="5940612" y="27268"/>
                  </a:cubicBezTo>
                  <a:cubicBezTo>
                    <a:pt x="5926938" y="3681"/>
                    <a:pt x="5907454" y="5390"/>
                    <a:pt x="5885576" y="10176"/>
                  </a:cubicBezTo>
                  <a:cubicBezTo>
                    <a:pt x="5877030" y="12227"/>
                    <a:pt x="5867801" y="12227"/>
                    <a:pt x="5856520" y="13253"/>
                  </a:cubicBezTo>
                  <a:cubicBezTo>
                    <a:pt x="5852418" y="22824"/>
                    <a:pt x="5846607" y="33079"/>
                    <a:pt x="5843188" y="44360"/>
                  </a:cubicBezTo>
                  <a:cubicBezTo>
                    <a:pt x="5835668" y="70339"/>
                    <a:pt x="5852760" y="116829"/>
                    <a:pt x="5873270" y="129136"/>
                  </a:cubicBezTo>
                  <a:cubicBezTo>
                    <a:pt x="5897198" y="143493"/>
                    <a:pt x="5967959" y="126059"/>
                    <a:pt x="5982658" y="102472"/>
                  </a:cubicBezTo>
                  <a:cubicBezTo>
                    <a:pt x="6000775" y="73758"/>
                    <a:pt x="5995648" y="58717"/>
                    <a:pt x="5963173" y="42651"/>
                  </a:cubicBezTo>
                  <a:close/>
                </a:path>
              </a:pathLst>
            </a:custGeom>
            <a:solidFill>
              <a:srgbClr val="F9EAC7"/>
            </a:solidFill>
            <a:ln>
              <a:noFill/>
            </a:ln>
          </p:spPr>
          <p:txBody>
            <a:bodyPr spcFirstLastPara="1" wrap="square" lIns="60025" tIns="30000" rIns="60025" bIns="30000" anchor="ctr" anchorCtr="0">
              <a:noAutofit/>
            </a:bodyPr>
            <a:lstStyle/>
            <a:p>
              <a:pPr marL="0" marR="0" lvl="0" indent="0" algn="l" rtl="0">
                <a:spcBef>
                  <a:spcPts val="0"/>
                </a:spcBef>
                <a:spcAft>
                  <a:spcPts val="0"/>
                </a:spcAft>
                <a:buNone/>
              </a:pPr>
              <a:endParaRPr sz="1182">
                <a:solidFill>
                  <a:schemeClr val="dk1"/>
                </a:solidFill>
                <a:latin typeface="Calibri"/>
                <a:ea typeface="Calibri"/>
                <a:cs typeface="Calibri"/>
                <a:sym typeface="Calibri"/>
              </a:endParaRPr>
            </a:p>
          </p:txBody>
        </p:sp>
      </p:grpSp>
      <p:sp>
        <p:nvSpPr>
          <p:cNvPr id="297" name="Google Shape;297;p15"/>
          <p:cNvSpPr txBox="1"/>
          <p:nvPr/>
        </p:nvSpPr>
        <p:spPr>
          <a:xfrm>
            <a:off x="8814988" y="2530600"/>
            <a:ext cx="3997200" cy="233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500" b="1">
                <a:latin typeface="Diphylleia"/>
                <a:ea typeface="Diphylleia"/>
                <a:cs typeface="Diphylleia"/>
                <a:sym typeface="Diphylleia"/>
              </a:rPr>
              <a:t>Written Learning Updates </a:t>
            </a:r>
            <a:r>
              <a:rPr lang="en-US" sz="2300">
                <a:latin typeface="Diphylleia"/>
                <a:ea typeface="Diphylleia"/>
                <a:cs typeface="Diphylleia"/>
                <a:sym typeface="Diphylleia"/>
              </a:rPr>
              <a:t>will be sent home on </a:t>
            </a:r>
            <a:endParaRPr sz="2300">
              <a:latin typeface="Diphylleia"/>
              <a:ea typeface="Diphylleia"/>
              <a:cs typeface="Diphylleia"/>
              <a:sym typeface="Diphylleia"/>
            </a:endParaRPr>
          </a:p>
          <a:p>
            <a:pPr marL="0" lvl="0" indent="0" algn="ctr" rtl="0">
              <a:spcBef>
                <a:spcPts val="0"/>
              </a:spcBef>
              <a:spcAft>
                <a:spcPts val="0"/>
              </a:spcAft>
              <a:buNone/>
            </a:pPr>
            <a:r>
              <a:rPr lang="en-US" sz="2300" b="1" u="sng">
                <a:solidFill>
                  <a:srgbClr val="FE6465"/>
                </a:solidFill>
                <a:latin typeface="Diphylleia"/>
                <a:ea typeface="Diphylleia"/>
                <a:cs typeface="Diphylleia"/>
                <a:sym typeface="Diphylleia"/>
              </a:rPr>
              <a:t>Thursday, June 25th</a:t>
            </a:r>
            <a:r>
              <a:rPr lang="en-US" sz="2300" b="1">
                <a:solidFill>
                  <a:srgbClr val="FE6465"/>
                </a:solidFill>
                <a:latin typeface="Diphylleia"/>
                <a:ea typeface="Diphylleia"/>
                <a:cs typeface="Diphylleia"/>
                <a:sym typeface="Diphylleia"/>
              </a:rPr>
              <a:t>.</a:t>
            </a:r>
            <a:r>
              <a:rPr lang="en-US" sz="2300">
                <a:solidFill>
                  <a:srgbClr val="FE6465"/>
                </a:solidFill>
                <a:latin typeface="Diphylleia"/>
                <a:ea typeface="Diphylleia"/>
                <a:cs typeface="Diphylleia"/>
                <a:sym typeface="Diphylleia"/>
              </a:rPr>
              <a:t> </a:t>
            </a:r>
            <a:r>
              <a:rPr lang="en-US" sz="2300">
                <a:latin typeface="Diphylleia"/>
                <a:ea typeface="Diphylleia"/>
                <a:cs typeface="Diphylleia"/>
                <a:sym typeface="Diphylleia"/>
              </a:rPr>
              <a:t> </a:t>
            </a:r>
            <a:endParaRPr sz="2300">
              <a:latin typeface="Diphylleia"/>
              <a:ea typeface="Diphylleia"/>
              <a:cs typeface="Diphylleia"/>
              <a:sym typeface="Diphylleia"/>
            </a:endParaRPr>
          </a:p>
          <a:p>
            <a:pPr marL="0" lvl="0" indent="0" algn="ctr" rtl="0">
              <a:spcBef>
                <a:spcPts val="0"/>
              </a:spcBef>
              <a:spcAft>
                <a:spcPts val="0"/>
              </a:spcAft>
              <a:buNone/>
            </a:pPr>
            <a:r>
              <a:rPr lang="en-US" sz="2300">
                <a:latin typeface="Diphylleia"/>
                <a:ea typeface="Diphylleia"/>
                <a:cs typeface="Diphylleia"/>
                <a:sym typeface="Diphylleia"/>
              </a:rPr>
              <a:t>Reports may be picked up at the office in September if not taken home on that day.</a:t>
            </a:r>
            <a:endParaRPr sz="2900">
              <a:solidFill>
                <a:srgbClr val="3B3331"/>
              </a:solidFill>
              <a:latin typeface="Diphylleia"/>
              <a:ea typeface="Diphylleia"/>
              <a:cs typeface="Diphylleia"/>
              <a:sym typeface="Diphylleia"/>
            </a:endParaRPr>
          </a:p>
        </p:txBody>
      </p:sp>
      <p:grpSp>
        <p:nvGrpSpPr>
          <p:cNvPr id="298" name="Google Shape;298;p15"/>
          <p:cNvGrpSpPr/>
          <p:nvPr/>
        </p:nvGrpSpPr>
        <p:grpSpPr>
          <a:xfrm>
            <a:off x="13427425" y="1222227"/>
            <a:ext cx="4583628" cy="4260920"/>
            <a:chOff x="0" y="-132554"/>
            <a:chExt cx="6633326" cy="4132002"/>
          </a:xfrm>
        </p:grpSpPr>
        <p:grpSp>
          <p:nvGrpSpPr>
            <p:cNvPr id="299" name="Google Shape;299;p15"/>
            <p:cNvGrpSpPr/>
            <p:nvPr/>
          </p:nvGrpSpPr>
          <p:grpSpPr>
            <a:xfrm>
              <a:off x="0" y="-132554"/>
              <a:ext cx="6633326" cy="4132002"/>
              <a:chOff x="0" y="-28575"/>
              <a:chExt cx="1429966" cy="890748"/>
            </a:xfrm>
          </p:grpSpPr>
          <p:sp>
            <p:nvSpPr>
              <p:cNvPr id="300" name="Google Shape;300;p15"/>
              <p:cNvSpPr/>
              <p:nvPr/>
            </p:nvSpPr>
            <p:spPr>
              <a:xfrm>
                <a:off x="0" y="0"/>
                <a:ext cx="1429966" cy="862173"/>
              </a:xfrm>
              <a:custGeom>
                <a:avLst/>
                <a:gdLst/>
                <a:ahLst/>
                <a:cxnLst/>
                <a:rect l="l" t="t" r="r" b="b"/>
                <a:pathLst>
                  <a:path w="1429966" h="862173" extrusionOk="0">
                    <a:moveTo>
                      <a:pt x="79364" y="0"/>
                    </a:moveTo>
                    <a:lnTo>
                      <a:pt x="1350601" y="0"/>
                    </a:lnTo>
                    <a:cubicBezTo>
                      <a:pt x="1394433" y="0"/>
                      <a:pt x="1429966" y="35533"/>
                      <a:pt x="1429966" y="79364"/>
                    </a:cubicBezTo>
                    <a:lnTo>
                      <a:pt x="1429966" y="782809"/>
                    </a:lnTo>
                    <a:cubicBezTo>
                      <a:pt x="1429966" y="803858"/>
                      <a:pt x="1421604" y="824044"/>
                      <a:pt x="1406720" y="838928"/>
                    </a:cubicBezTo>
                    <a:cubicBezTo>
                      <a:pt x="1391837" y="853812"/>
                      <a:pt x="1371650" y="862173"/>
                      <a:pt x="1350601" y="862173"/>
                    </a:cubicBezTo>
                    <a:lnTo>
                      <a:pt x="79364" y="862173"/>
                    </a:lnTo>
                    <a:cubicBezTo>
                      <a:pt x="58316" y="862173"/>
                      <a:pt x="38129" y="853812"/>
                      <a:pt x="23245" y="838928"/>
                    </a:cubicBezTo>
                    <a:cubicBezTo>
                      <a:pt x="8362" y="824044"/>
                      <a:pt x="0" y="803858"/>
                      <a:pt x="0" y="782809"/>
                    </a:cubicBezTo>
                    <a:lnTo>
                      <a:pt x="0" y="79364"/>
                    </a:lnTo>
                    <a:cubicBezTo>
                      <a:pt x="0" y="58316"/>
                      <a:pt x="8362" y="38129"/>
                      <a:pt x="23245" y="23245"/>
                    </a:cubicBezTo>
                    <a:cubicBezTo>
                      <a:pt x="38129" y="8362"/>
                      <a:pt x="58316" y="0"/>
                      <a:pt x="79364" y="0"/>
                    </a:cubicBezTo>
                    <a:close/>
                  </a:path>
                </a:pathLst>
              </a:custGeom>
              <a:solidFill>
                <a:srgbClr val="FACB7C"/>
              </a:solidFill>
              <a:ln>
                <a:noFill/>
              </a:ln>
            </p:spPr>
            <p:txBody>
              <a:bodyPr spcFirstLastPara="1" wrap="square" lIns="60025" tIns="60025" rIns="60025" bIns="60025" anchor="ctr" anchorCtr="0">
                <a:noAutofit/>
              </a:bodyPr>
              <a:lstStyle/>
              <a:p>
                <a:pPr marL="0" lvl="0" indent="0" algn="l" rtl="0">
                  <a:spcBef>
                    <a:spcPts val="0"/>
                  </a:spcBef>
                  <a:spcAft>
                    <a:spcPts val="0"/>
                  </a:spcAft>
                  <a:buNone/>
                </a:pPr>
                <a:endParaRPr/>
              </a:p>
            </p:txBody>
          </p:sp>
          <p:sp>
            <p:nvSpPr>
              <p:cNvPr id="301" name="Google Shape;301;p15"/>
              <p:cNvSpPr txBox="1"/>
              <p:nvPr/>
            </p:nvSpPr>
            <p:spPr>
              <a:xfrm>
                <a:off x="0" y="-28575"/>
                <a:ext cx="812700" cy="841500"/>
              </a:xfrm>
              <a:prstGeom prst="rect">
                <a:avLst/>
              </a:prstGeom>
              <a:noFill/>
              <a:ln>
                <a:noFill/>
              </a:ln>
            </p:spPr>
            <p:txBody>
              <a:bodyPr spcFirstLastPara="1" wrap="square" lIns="33350" tIns="33350" rIns="33350" bIns="33350" anchor="ctr" anchorCtr="0">
                <a:noAutofit/>
              </a:bodyPr>
              <a:lstStyle/>
              <a:p>
                <a:pPr marL="0" marR="0" lvl="0" indent="0" algn="ctr" rtl="0">
                  <a:lnSpc>
                    <a:spcPct val="101111"/>
                  </a:lnSpc>
                  <a:spcBef>
                    <a:spcPts val="0"/>
                  </a:spcBef>
                  <a:spcAft>
                    <a:spcPts val="0"/>
                  </a:spcAft>
                  <a:buNone/>
                </a:pPr>
                <a:endParaRPr sz="1182">
                  <a:solidFill>
                    <a:schemeClr val="dk1"/>
                  </a:solidFill>
                  <a:latin typeface="Calibri"/>
                  <a:ea typeface="Calibri"/>
                  <a:cs typeface="Calibri"/>
                  <a:sym typeface="Calibri"/>
                </a:endParaRPr>
              </a:p>
            </p:txBody>
          </p:sp>
        </p:grpSp>
        <p:sp>
          <p:nvSpPr>
            <p:cNvPr id="302" name="Google Shape;302;p15"/>
            <p:cNvSpPr/>
            <p:nvPr/>
          </p:nvSpPr>
          <p:spPr>
            <a:xfrm>
              <a:off x="271976" y="836767"/>
              <a:ext cx="6090947" cy="2883663"/>
            </a:xfrm>
            <a:custGeom>
              <a:avLst/>
              <a:gdLst/>
              <a:ahLst/>
              <a:cxnLst/>
              <a:rect l="l" t="t" r="r" b="b"/>
              <a:pathLst>
                <a:path w="1312704" h="621479" extrusionOk="0">
                  <a:moveTo>
                    <a:pt x="86454" y="0"/>
                  </a:moveTo>
                  <a:lnTo>
                    <a:pt x="1226250" y="0"/>
                  </a:lnTo>
                  <a:cubicBezTo>
                    <a:pt x="1249179" y="0"/>
                    <a:pt x="1271169" y="9109"/>
                    <a:pt x="1287382" y="25322"/>
                  </a:cubicBezTo>
                  <a:cubicBezTo>
                    <a:pt x="1303596" y="41535"/>
                    <a:pt x="1312704" y="63525"/>
                    <a:pt x="1312704" y="86454"/>
                  </a:cubicBezTo>
                  <a:lnTo>
                    <a:pt x="1312704" y="535025"/>
                  </a:lnTo>
                  <a:cubicBezTo>
                    <a:pt x="1312704" y="557954"/>
                    <a:pt x="1303596" y="579944"/>
                    <a:pt x="1287382" y="596157"/>
                  </a:cubicBezTo>
                  <a:cubicBezTo>
                    <a:pt x="1271169" y="612370"/>
                    <a:pt x="1249179" y="621479"/>
                    <a:pt x="1226250" y="621479"/>
                  </a:cubicBezTo>
                  <a:lnTo>
                    <a:pt x="86454" y="621479"/>
                  </a:lnTo>
                  <a:cubicBezTo>
                    <a:pt x="63525" y="621479"/>
                    <a:pt x="41535" y="612370"/>
                    <a:pt x="25322" y="596157"/>
                  </a:cubicBezTo>
                  <a:cubicBezTo>
                    <a:pt x="9109" y="579944"/>
                    <a:pt x="0" y="557954"/>
                    <a:pt x="0" y="535025"/>
                  </a:cubicBezTo>
                  <a:lnTo>
                    <a:pt x="0" y="86454"/>
                  </a:lnTo>
                  <a:cubicBezTo>
                    <a:pt x="0" y="63525"/>
                    <a:pt x="9109" y="41535"/>
                    <a:pt x="25322" y="25322"/>
                  </a:cubicBezTo>
                  <a:cubicBezTo>
                    <a:pt x="41535" y="9109"/>
                    <a:pt x="63525" y="0"/>
                    <a:pt x="86454" y="0"/>
                  </a:cubicBezTo>
                  <a:close/>
                </a:path>
              </a:pathLst>
            </a:custGeom>
            <a:solidFill>
              <a:srgbClr val="F9EAC7"/>
            </a:solidFill>
            <a:ln>
              <a:noFill/>
            </a:ln>
          </p:spPr>
          <p:txBody>
            <a:bodyPr spcFirstLastPara="1" wrap="square" lIns="60025" tIns="60025" rIns="60025" bIns="60025" anchor="ctr" anchorCtr="0">
              <a:noAutofit/>
            </a:bodyPr>
            <a:lstStyle/>
            <a:p>
              <a:pPr marL="0" lvl="0" indent="0" algn="l" rtl="0">
                <a:spcBef>
                  <a:spcPts val="0"/>
                </a:spcBef>
                <a:spcAft>
                  <a:spcPts val="0"/>
                </a:spcAft>
                <a:buNone/>
              </a:pPr>
              <a:endParaRPr/>
            </a:p>
          </p:txBody>
        </p:sp>
        <p:sp>
          <p:nvSpPr>
            <p:cNvPr id="303" name="Google Shape;303;p15"/>
            <p:cNvSpPr/>
            <p:nvPr/>
          </p:nvSpPr>
          <p:spPr>
            <a:xfrm>
              <a:off x="368781" y="350796"/>
              <a:ext cx="5993017" cy="229679"/>
            </a:xfrm>
            <a:custGeom>
              <a:avLst/>
              <a:gdLst/>
              <a:ahLst/>
              <a:cxnLst/>
              <a:rect l="l" t="t" r="r" b="b"/>
              <a:pathLst>
                <a:path w="5993017" h="229679" extrusionOk="0">
                  <a:moveTo>
                    <a:pt x="2421401" y="97345"/>
                  </a:moveTo>
                  <a:cubicBezTo>
                    <a:pt x="2427554" y="141783"/>
                    <a:pt x="2400207" y="167079"/>
                    <a:pt x="2366365" y="184171"/>
                  </a:cubicBezTo>
                  <a:cubicBezTo>
                    <a:pt x="2330814" y="202289"/>
                    <a:pt x="2290819" y="202972"/>
                    <a:pt x="2256635" y="180753"/>
                  </a:cubicBezTo>
                  <a:cubicBezTo>
                    <a:pt x="2243645" y="172207"/>
                    <a:pt x="2236809" y="150329"/>
                    <a:pt x="2232707" y="133238"/>
                  </a:cubicBezTo>
                  <a:cubicBezTo>
                    <a:pt x="2222793" y="90508"/>
                    <a:pt x="2238176" y="59401"/>
                    <a:pt x="2274411" y="36498"/>
                  </a:cubicBezTo>
                  <a:cubicBezTo>
                    <a:pt x="2286717" y="28977"/>
                    <a:pt x="2297314" y="18722"/>
                    <a:pt x="2309278" y="10860"/>
                  </a:cubicBezTo>
                  <a:cubicBezTo>
                    <a:pt x="2333549" y="-5207"/>
                    <a:pt x="2344146" y="-3497"/>
                    <a:pt x="2363630" y="16329"/>
                  </a:cubicBezTo>
                  <a:cubicBezTo>
                    <a:pt x="2371834" y="24533"/>
                    <a:pt x="2380038" y="33763"/>
                    <a:pt x="2390294" y="38890"/>
                  </a:cubicBezTo>
                  <a:cubicBezTo>
                    <a:pt x="2414906" y="51880"/>
                    <a:pt x="2424819" y="70681"/>
                    <a:pt x="2421401" y="97345"/>
                  </a:cubicBezTo>
                  <a:close/>
                  <a:moveTo>
                    <a:pt x="4487805" y="74442"/>
                  </a:moveTo>
                  <a:cubicBezTo>
                    <a:pt x="4465244" y="57008"/>
                    <a:pt x="4441315" y="41283"/>
                    <a:pt x="4417729" y="25217"/>
                  </a:cubicBezTo>
                  <a:cubicBezTo>
                    <a:pt x="4415677" y="23850"/>
                    <a:pt x="4412259" y="22482"/>
                    <a:pt x="4410208" y="23166"/>
                  </a:cubicBezTo>
                  <a:cubicBezTo>
                    <a:pt x="4391749" y="29661"/>
                    <a:pt x="4370555" y="32737"/>
                    <a:pt x="4355856" y="44360"/>
                  </a:cubicBezTo>
                  <a:cubicBezTo>
                    <a:pt x="4345259" y="52564"/>
                    <a:pt x="4340131" y="71707"/>
                    <a:pt x="4339448" y="86406"/>
                  </a:cubicBezTo>
                  <a:cubicBezTo>
                    <a:pt x="4338764" y="101447"/>
                    <a:pt x="4346285" y="116829"/>
                    <a:pt x="4350045" y="131870"/>
                  </a:cubicBezTo>
                  <a:cubicBezTo>
                    <a:pt x="4360642" y="175625"/>
                    <a:pt x="4397218" y="188957"/>
                    <a:pt x="4433111" y="190324"/>
                  </a:cubicBezTo>
                  <a:cubicBezTo>
                    <a:pt x="4461825" y="191350"/>
                    <a:pt x="4497035" y="185539"/>
                    <a:pt x="4506948" y="145202"/>
                  </a:cubicBezTo>
                  <a:cubicBezTo>
                    <a:pt x="4510025" y="133238"/>
                    <a:pt x="4519937" y="123324"/>
                    <a:pt x="4526091" y="113069"/>
                  </a:cubicBezTo>
                  <a:cubicBezTo>
                    <a:pt x="4511050" y="98028"/>
                    <a:pt x="4500795" y="84697"/>
                    <a:pt x="4487805" y="74442"/>
                  </a:cubicBezTo>
                  <a:close/>
                  <a:moveTo>
                    <a:pt x="1474171" y="35130"/>
                  </a:moveTo>
                  <a:cubicBezTo>
                    <a:pt x="1437252" y="61794"/>
                    <a:pt x="1431783" y="98370"/>
                    <a:pt x="1440671" y="135289"/>
                  </a:cubicBezTo>
                  <a:cubicBezTo>
                    <a:pt x="1448191" y="165370"/>
                    <a:pt x="1469043" y="186564"/>
                    <a:pt x="1504594" y="190324"/>
                  </a:cubicBezTo>
                  <a:cubicBezTo>
                    <a:pt x="1557237" y="195794"/>
                    <a:pt x="1596548" y="180753"/>
                    <a:pt x="1615691" y="127768"/>
                  </a:cubicBezTo>
                  <a:cubicBezTo>
                    <a:pt x="1562364" y="56666"/>
                    <a:pt x="1568859" y="63503"/>
                    <a:pt x="1474171" y="35130"/>
                  </a:cubicBezTo>
                  <a:close/>
                  <a:moveTo>
                    <a:pt x="819211" y="105891"/>
                  </a:moveTo>
                  <a:cubicBezTo>
                    <a:pt x="805538" y="98028"/>
                    <a:pt x="791180" y="91192"/>
                    <a:pt x="777165" y="84355"/>
                  </a:cubicBezTo>
                  <a:cubicBezTo>
                    <a:pt x="741614" y="67605"/>
                    <a:pt x="710849" y="86748"/>
                    <a:pt x="710165" y="126059"/>
                  </a:cubicBezTo>
                  <a:cubicBezTo>
                    <a:pt x="710165" y="131187"/>
                    <a:pt x="710849" y="136656"/>
                    <a:pt x="710849" y="141783"/>
                  </a:cubicBezTo>
                  <a:cubicBezTo>
                    <a:pt x="710165" y="141783"/>
                    <a:pt x="709823" y="141783"/>
                    <a:pt x="709140" y="141783"/>
                  </a:cubicBezTo>
                  <a:cubicBezTo>
                    <a:pt x="709140" y="151013"/>
                    <a:pt x="706405" y="161268"/>
                    <a:pt x="709823" y="169130"/>
                  </a:cubicBezTo>
                  <a:cubicBezTo>
                    <a:pt x="715976" y="184513"/>
                    <a:pt x="721788" y="203656"/>
                    <a:pt x="733752" y="211860"/>
                  </a:cubicBezTo>
                  <a:cubicBezTo>
                    <a:pt x="753578" y="225192"/>
                    <a:pt x="777165" y="233054"/>
                    <a:pt x="803828" y="228268"/>
                  </a:cubicBezTo>
                  <a:cubicBezTo>
                    <a:pt x="845532" y="221090"/>
                    <a:pt x="863308" y="199896"/>
                    <a:pt x="856813" y="158192"/>
                  </a:cubicBezTo>
                  <a:cubicBezTo>
                    <a:pt x="853053" y="134263"/>
                    <a:pt x="839721" y="117513"/>
                    <a:pt x="819211" y="105891"/>
                  </a:cubicBezTo>
                  <a:close/>
                  <a:moveTo>
                    <a:pt x="3181988" y="81620"/>
                  </a:moveTo>
                  <a:cubicBezTo>
                    <a:pt x="3165580" y="71365"/>
                    <a:pt x="3149855" y="60084"/>
                    <a:pt x="3134131" y="48804"/>
                  </a:cubicBezTo>
                  <a:cubicBezTo>
                    <a:pt x="3113620" y="33763"/>
                    <a:pt x="3078069" y="36498"/>
                    <a:pt x="3063370" y="57350"/>
                  </a:cubicBezTo>
                  <a:cubicBezTo>
                    <a:pt x="3040125" y="89824"/>
                    <a:pt x="3046278" y="125033"/>
                    <a:pt x="3062003" y="157850"/>
                  </a:cubicBezTo>
                  <a:cubicBezTo>
                    <a:pt x="3074993" y="184855"/>
                    <a:pt x="3098921" y="192375"/>
                    <a:pt x="3129345" y="183488"/>
                  </a:cubicBezTo>
                  <a:cubicBezTo>
                    <a:pt x="3131738" y="183488"/>
                    <a:pt x="3135498" y="183488"/>
                    <a:pt x="3139258" y="183488"/>
                  </a:cubicBezTo>
                  <a:cubicBezTo>
                    <a:pt x="3187457" y="181778"/>
                    <a:pt x="3204207" y="162294"/>
                    <a:pt x="3200447" y="113753"/>
                  </a:cubicBezTo>
                  <a:cubicBezTo>
                    <a:pt x="3199422" y="99396"/>
                    <a:pt x="3194294" y="89482"/>
                    <a:pt x="3181988" y="81620"/>
                  </a:cubicBezTo>
                  <a:close/>
                  <a:moveTo>
                    <a:pt x="5160198" y="7783"/>
                  </a:moveTo>
                  <a:cubicBezTo>
                    <a:pt x="5155071" y="4023"/>
                    <a:pt x="5145157" y="4707"/>
                    <a:pt x="5138320" y="6416"/>
                  </a:cubicBezTo>
                  <a:cubicBezTo>
                    <a:pt x="5087387" y="19748"/>
                    <a:pt x="5072004" y="66579"/>
                    <a:pt x="5084994" y="112044"/>
                  </a:cubicBezTo>
                  <a:cubicBezTo>
                    <a:pt x="5093882" y="143151"/>
                    <a:pt x="5110974" y="152039"/>
                    <a:pt x="5144815" y="150329"/>
                  </a:cubicBezTo>
                  <a:cubicBezTo>
                    <a:pt x="5161566" y="147253"/>
                    <a:pt x="5178999" y="145886"/>
                    <a:pt x="5194724" y="140416"/>
                  </a:cubicBezTo>
                  <a:cubicBezTo>
                    <a:pt x="5227540" y="129136"/>
                    <a:pt x="5240188" y="74783"/>
                    <a:pt x="5214892" y="51197"/>
                  </a:cubicBezTo>
                  <a:cubicBezTo>
                    <a:pt x="5198484" y="34788"/>
                    <a:pt x="5179341" y="20773"/>
                    <a:pt x="5160198" y="7783"/>
                  </a:cubicBezTo>
                  <a:close/>
                  <a:moveTo>
                    <a:pt x="3859850" y="63845"/>
                  </a:moveTo>
                  <a:cubicBezTo>
                    <a:pt x="3831478" y="46069"/>
                    <a:pt x="3802764" y="29319"/>
                    <a:pt x="3775075" y="12569"/>
                  </a:cubicBezTo>
                  <a:cubicBezTo>
                    <a:pt x="3744310" y="30003"/>
                    <a:pt x="3734055" y="52222"/>
                    <a:pt x="3727218" y="76834"/>
                  </a:cubicBezTo>
                  <a:cubicBezTo>
                    <a:pt x="3711835" y="133238"/>
                    <a:pt x="3746702" y="172891"/>
                    <a:pt x="3804815" y="165370"/>
                  </a:cubicBezTo>
                  <a:cubicBezTo>
                    <a:pt x="3844126" y="160243"/>
                    <a:pt x="3876259" y="115120"/>
                    <a:pt x="3867029" y="77176"/>
                  </a:cubicBezTo>
                  <a:cubicBezTo>
                    <a:pt x="3865662" y="72391"/>
                    <a:pt x="3863610" y="66237"/>
                    <a:pt x="3859850" y="63845"/>
                  </a:cubicBezTo>
                  <a:close/>
                  <a:moveTo>
                    <a:pt x="148185" y="133238"/>
                  </a:moveTo>
                  <a:cubicBezTo>
                    <a:pt x="124598" y="117855"/>
                    <a:pt x="96568" y="108625"/>
                    <a:pt x="70588" y="96661"/>
                  </a:cubicBezTo>
                  <a:cubicBezTo>
                    <a:pt x="43925" y="100079"/>
                    <a:pt x="19654" y="107942"/>
                    <a:pt x="8374" y="127426"/>
                  </a:cubicBezTo>
                  <a:cubicBezTo>
                    <a:pt x="-13162" y="164003"/>
                    <a:pt x="9058" y="210835"/>
                    <a:pt x="49736" y="222115"/>
                  </a:cubicBezTo>
                  <a:cubicBezTo>
                    <a:pt x="83578" y="231345"/>
                    <a:pt x="115369" y="222799"/>
                    <a:pt x="144083" y="206391"/>
                  </a:cubicBezTo>
                  <a:cubicBezTo>
                    <a:pt x="172456" y="190324"/>
                    <a:pt x="174848" y="150329"/>
                    <a:pt x="148185" y="133238"/>
                  </a:cubicBezTo>
                  <a:close/>
                  <a:moveTo>
                    <a:pt x="5963173" y="42651"/>
                  </a:moveTo>
                  <a:cubicBezTo>
                    <a:pt x="5954969" y="38549"/>
                    <a:pt x="5944714" y="34447"/>
                    <a:pt x="5940612" y="27268"/>
                  </a:cubicBezTo>
                  <a:cubicBezTo>
                    <a:pt x="5926938" y="3681"/>
                    <a:pt x="5907454" y="5390"/>
                    <a:pt x="5885576" y="10176"/>
                  </a:cubicBezTo>
                  <a:cubicBezTo>
                    <a:pt x="5877030" y="12227"/>
                    <a:pt x="5867801" y="12227"/>
                    <a:pt x="5856520" y="13253"/>
                  </a:cubicBezTo>
                  <a:cubicBezTo>
                    <a:pt x="5852418" y="22824"/>
                    <a:pt x="5846607" y="33079"/>
                    <a:pt x="5843188" y="44360"/>
                  </a:cubicBezTo>
                  <a:cubicBezTo>
                    <a:pt x="5835668" y="70339"/>
                    <a:pt x="5852760" y="116829"/>
                    <a:pt x="5873270" y="129136"/>
                  </a:cubicBezTo>
                  <a:cubicBezTo>
                    <a:pt x="5897198" y="143493"/>
                    <a:pt x="5967959" y="126059"/>
                    <a:pt x="5982658" y="102472"/>
                  </a:cubicBezTo>
                  <a:cubicBezTo>
                    <a:pt x="6000775" y="73758"/>
                    <a:pt x="5995648" y="58717"/>
                    <a:pt x="5963173" y="42651"/>
                  </a:cubicBezTo>
                  <a:close/>
                </a:path>
              </a:pathLst>
            </a:custGeom>
            <a:solidFill>
              <a:srgbClr val="F9EAC7"/>
            </a:solidFill>
            <a:ln>
              <a:noFill/>
            </a:ln>
          </p:spPr>
          <p:txBody>
            <a:bodyPr spcFirstLastPara="1" wrap="square" lIns="60025" tIns="30000" rIns="60025" bIns="30000" anchor="ctr" anchorCtr="0">
              <a:noAutofit/>
            </a:bodyPr>
            <a:lstStyle/>
            <a:p>
              <a:pPr marL="0" marR="0" lvl="0" indent="0" algn="l" rtl="0">
                <a:spcBef>
                  <a:spcPts val="0"/>
                </a:spcBef>
                <a:spcAft>
                  <a:spcPts val="0"/>
                </a:spcAft>
                <a:buNone/>
              </a:pPr>
              <a:endParaRPr sz="1182">
                <a:solidFill>
                  <a:schemeClr val="dk1"/>
                </a:solidFill>
                <a:latin typeface="Calibri"/>
                <a:ea typeface="Calibri"/>
                <a:cs typeface="Calibri"/>
                <a:sym typeface="Calibri"/>
              </a:endParaRPr>
            </a:p>
          </p:txBody>
        </p:sp>
      </p:grpSp>
      <p:sp>
        <p:nvSpPr>
          <p:cNvPr id="304" name="Google Shape;304;p15"/>
          <p:cNvSpPr txBox="1"/>
          <p:nvPr/>
        </p:nvSpPr>
        <p:spPr>
          <a:xfrm>
            <a:off x="13668648" y="1989101"/>
            <a:ext cx="4251900" cy="391488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US" sz="2500" b="1" dirty="0">
                <a:latin typeface="Diphylleia"/>
                <a:ea typeface="Diphylleia"/>
                <a:cs typeface="Diphylleia"/>
                <a:sym typeface="Diphylleia"/>
              </a:rPr>
              <a:t>New registration documents </a:t>
            </a:r>
            <a:r>
              <a:rPr lang="en-US" sz="2200" dirty="0">
                <a:latin typeface="Diphylleia"/>
                <a:ea typeface="Diphylleia"/>
                <a:cs typeface="Diphylleia"/>
                <a:sym typeface="Diphylleia"/>
              </a:rPr>
              <a:t>will be accepted until </a:t>
            </a:r>
            <a:r>
              <a:rPr lang="en-US" sz="2200" b="1" dirty="0">
                <a:latin typeface="Diphylleia"/>
                <a:ea typeface="Diphylleia"/>
                <a:cs typeface="Diphylleia"/>
                <a:sym typeface="Diphylleia"/>
              </a:rPr>
              <a:t>Friday, June 26th</a:t>
            </a:r>
            <a:r>
              <a:rPr lang="en-US" sz="2200" dirty="0">
                <a:latin typeface="Diphylleia"/>
                <a:ea typeface="Diphylleia"/>
                <a:cs typeface="Diphylleia"/>
                <a:sym typeface="Diphylleia"/>
              </a:rPr>
              <a:t>.   The office reopens </a:t>
            </a:r>
            <a:r>
              <a:rPr lang="en-US" sz="2200" b="1" dirty="0">
                <a:latin typeface="Diphylleia"/>
                <a:ea typeface="Diphylleia"/>
                <a:cs typeface="Diphylleia"/>
                <a:sym typeface="Diphylleia"/>
              </a:rPr>
              <a:t>Monday, August 31</a:t>
            </a:r>
            <a:r>
              <a:rPr lang="en-US" sz="2200" dirty="0">
                <a:latin typeface="Diphylleia"/>
                <a:ea typeface="Diphylleia"/>
                <a:cs typeface="Diphylleia"/>
                <a:sym typeface="Diphylleia"/>
              </a:rPr>
              <a:t> for late registrations.</a:t>
            </a:r>
            <a:endParaRPr sz="2200" dirty="0">
              <a:latin typeface="Diphylleia"/>
              <a:ea typeface="Diphylleia"/>
              <a:cs typeface="Diphylleia"/>
              <a:sym typeface="Diphylleia"/>
            </a:endParaRPr>
          </a:p>
          <a:p>
            <a:pPr marL="0" lvl="0" indent="0" algn="l" rtl="0">
              <a:lnSpc>
                <a:spcPct val="115000"/>
              </a:lnSpc>
              <a:spcBef>
                <a:spcPts val="1200"/>
              </a:spcBef>
              <a:spcAft>
                <a:spcPts val="0"/>
              </a:spcAft>
              <a:buNone/>
            </a:pPr>
            <a:r>
              <a:rPr lang="en-US" sz="2200" b="1" dirty="0">
                <a:latin typeface="Diphylleia"/>
                <a:ea typeface="Diphylleia"/>
                <a:cs typeface="Diphylleia"/>
                <a:sym typeface="Diphylleia"/>
              </a:rPr>
              <a:t>Please register online as soon as possible at </a:t>
            </a:r>
            <a:r>
              <a:rPr lang="en-US" sz="2200" b="1" u="sng" dirty="0">
                <a:solidFill>
                  <a:schemeClr val="hlink"/>
                </a:solidFill>
                <a:latin typeface="Diphylleia"/>
                <a:ea typeface="Diphylleia"/>
                <a:cs typeface="Diphylleia"/>
                <a:sym typeface="Diphylleia"/>
                <a:hlinkClick r:id="rId6"/>
              </a:rPr>
              <a:t>ske.sd23.bc.ca/</a:t>
            </a:r>
            <a:endParaRPr sz="2200" b="1" dirty="0">
              <a:latin typeface="Diphylleia"/>
              <a:ea typeface="Diphylleia"/>
              <a:cs typeface="Diphylleia"/>
              <a:sym typeface="Diphylleia"/>
            </a:endParaRPr>
          </a:p>
          <a:p>
            <a:pPr marL="0" lvl="0" indent="0" algn="l" rtl="0">
              <a:lnSpc>
                <a:spcPct val="115000"/>
              </a:lnSpc>
              <a:spcBef>
                <a:spcPts val="1200"/>
              </a:spcBef>
              <a:spcAft>
                <a:spcPts val="1200"/>
              </a:spcAft>
              <a:buNone/>
            </a:pPr>
            <a:endParaRPr sz="1900" b="1" dirty="0">
              <a:latin typeface="Diphylleia"/>
              <a:ea typeface="Diphylleia"/>
              <a:cs typeface="Diphylleia"/>
              <a:sym typeface="Diphyllei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8"/>
        <p:cNvGrpSpPr/>
        <p:nvPr/>
      </p:nvGrpSpPr>
      <p:grpSpPr>
        <a:xfrm>
          <a:off x="0" y="0"/>
          <a:ext cx="0" cy="0"/>
          <a:chOff x="0" y="0"/>
          <a:chExt cx="0" cy="0"/>
        </a:xfrm>
      </p:grpSpPr>
      <p:grpSp>
        <p:nvGrpSpPr>
          <p:cNvPr id="309" name="Google Shape;309;p16"/>
          <p:cNvGrpSpPr/>
          <p:nvPr/>
        </p:nvGrpSpPr>
        <p:grpSpPr>
          <a:xfrm>
            <a:off x="506043" y="2154564"/>
            <a:ext cx="6115986" cy="6197667"/>
            <a:chOff x="710525" y="4236345"/>
            <a:chExt cx="3737007" cy="3786916"/>
          </a:xfrm>
        </p:grpSpPr>
        <p:sp>
          <p:nvSpPr>
            <p:cNvPr id="310" name="Google Shape;310;p16"/>
            <p:cNvSpPr/>
            <p:nvPr/>
          </p:nvSpPr>
          <p:spPr>
            <a:xfrm>
              <a:off x="710525" y="4236345"/>
              <a:ext cx="3737007" cy="3786916"/>
            </a:xfrm>
            <a:custGeom>
              <a:avLst/>
              <a:gdLst/>
              <a:ahLst/>
              <a:cxnLst/>
              <a:rect l="l" t="t" r="r" b="b"/>
              <a:pathLst>
                <a:path w="3737007" h="3786916" extrusionOk="0">
                  <a:moveTo>
                    <a:pt x="3666167" y="2825186"/>
                  </a:moveTo>
                  <a:cubicBezTo>
                    <a:pt x="3371232" y="3388778"/>
                    <a:pt x="3187361" y="3519328"/>
                    <a:pt x="2902114" y="3707727"/>
                  </a:cubicBezTo>
                  <a:cubicBezTo>
                    <a:pt x="2676830" y="3831090"/>
                    <a:pt x="2984744" y="3769120"/>
                    <a:pt x="63563" y="3785185"/>
                  </a:cubicBezTo>
                  <a:cubicBezTo>
                    <a:pt x="-42407" y="3785783"/>
                    <a:pt x="20954" y="3911243"/>
                    <a:pt x="800" y="796588"/>
                  </a:cubicBezTo>
                  <a:cubicBezTo>
                    <a:pt x="2979" y="401833"/>
                    <a:pt x="2018" y="574728"/>
                    <a:pt x="4614" y="111459"/>
                  </a:cubicBezTo>
                  <a:cubicBezTo>
                    <a:pt x="5099" y="-861"/>
                    <a:pt x="-33083" y="69341"/>
                    <a:pt x="3673266" y="10"/>
                  </a:cubicBezTo>
                  <a:cubicBezTo>
                    <a:pt x="3707763" y="-618"/>
                    <a:pt x="3735985" y="27284"/>
                    <a:pt x="3735833" y="61752"/>
                  </a:cubicBezTo>
                  <a:cubicBezTo>
                    <a:pt x="3719796" y="2956176"/>
                    <a:pt x="3777852" y="2609726"/>
                    <a:pt x="3666167" y="2825186"/>
                  </a:cubicBezTo>
                  <a:close/>
                </a:path>
              </a:pathLst>
            </a:custGeom>
            <a:solidFill>
              <a:srgbClr val="F5CAC3"/>
            </a:solidFill>
            <a:ln>
              <a:noFill/>
            </a:ln>
          </p:spPr>
          <p:txBody>
            <a:bodyPr spcFirstLastPara="1" wrap="square" lIns="149625" tIns="74800" rIns="149625" bIns="74800" anchor="ctr" anchorCtr="0">
              <a:noAutofit/>
            </a:bodyPr>
            <a:lstStyle/>
            <a:p>
              <a:pPr marL="0" marR="0" lvl="0" indent="0" algn="l" rtl="0">
                <a:spcBef>
                  <a:spcPts val="0"/>
                </a:spcBef>
                <a:spcAft>
                  <a:spcPts val="0"/>
                </a:spcAft>
                <a:buNone/>
              </a:pPr>
              <a:endParaRPr sz="2946">
                <a:solidFill>
                  <a:schemeClr val="dk1"/>
                </a:solidFill>
                <a:latin typeface="Calibri"/>
                <a:ea typeface="Calibri"/>
                <a:cs typeface="Calibri"/>
                <a:sym typeface="Calibri"/>
              </a:endParaRPr>
            </a:p>
          </p:txBody>
        </p:sp>
        <p:sp>
          <p:nvSpPr>
            <p:cNvPr id="311" name="Google Shape;311;p16"/>
            <p:cNvSpPr/>
            <p:nvPr/>
          </p:nvSpPr>
          <p:spPr>
            <a:xfrm>
              <a:off x="3444601" y="6911645"/>
              <a:ext cx="1000508" cy="1109255"/>
            </a:xfrm>
            <a:custGeom>
              <a:avLst/>
              <a:gdLst/>
              <a:ahLst/>
              <a:cxnLst/>
              <a:rect l="l" t="t" r="r" b="b"/>
              <a:pathLst>
                <a:path w="1000508" h="1109255" extrusionOk="0">
                  <a:moveTo>
                    <a:pt x="1000508" y="0"/>
                  </a:moveTo>
                  <a:cubicBezTo>
                    <a:pt x="940076" y="206425"/>
                    <a:pt x="519977" y="945949"/>
                    <a:pt x="0" y="1109256"/>
                  </a:cubicBezTo>
                  <a:cubicBezTo>
                    <a:pt x="283083" y="916040"/>
                    <a:pt x="387404" y="570317"/>
                    <a:pt x="441646" y="229230"/>
                  </a:cubicBezTo>
                  <a:cubicBezTo>
                    <a:pt x="449267" y="181249"/>
                    <a:pt x="573386" y="220823"/>
                    <a:pt x="703318" y="165602"/>
                  </a:cubicBezTo>
                  <a:cubicBezTo>
                    <a:pt x="808017" y="120735"/>
                    <a:pt x="923206" y="92105"/>
                    <a:pt x="1000508" y="0"/>
                  </a:cubicBezTo>
                  <a:close/>
                </a:path>
              </a:pathLst>
            </a:custGeom>
            <a:solidFill>
              <a:srgbClr val="F28482"/>
            </a:solidFill>
            <a:ln>
              <a:noFill/>
            </a:ln>
          </p:spPr>
          <p:txBody>
            <a:bodyPr spcFirstLastPara="1" wrap="square" lIns="149625" tIns="74800" rIns="149625" bIns="74800" anchor="ctr" anchorCtr="0">
              <a:noAutofit/>
            </a:bodyPr>
            <a:lstStyle/>
            <a:p>
              <a:pPr marL="0" marR="0" lvl="0" indent="0" algn="l" rtl="0">
                <a:spcBef>
                  <a:spcPts val="0"/>
                </a:spcBef>
                <a:spcAft>
                  <a:spcPts val="0"/>
                </a:spcAft>
                <a:buNone/>
              </a:pPr>
              <a:endParaRPr sz="2946">
                <a:solidFill>
                  <a:schemeClr val="dk1"/>
                </a:solidFill>
                <a:latin typeface="Calibri"/>
                <a:ea typeface="Calibri"/>
                <a:cs typeface="Calibri"/>
                <a:sym typeface="Calibri"/>
              </a:endParaRPr>
            </a:p>
          </p:txBody>
        </p:sp>
        <p:sp>
          <p:nvSpPr>
            <p:cNvPr id="312" name="Google Shape;312;p16"/>
            <p:cNvSpPr/>
            <p:nvPr/>
          </p:nvSpPr>
          <p:spPr>
            <a:xfrm>
              <a:off x="713065" y="4236345"/>
              <a:ext cx="3733300" cy="481827"/>
            </a:xfrm>
            <a:custGeom>
              <a:avLst/>
              <a:gdLst/>
              <a:ahLst/>
              <a:cxnLst/>
              <a:rect l="l" t="t" r="r" b="b"/>
              <a:pathLst>
                <a:path w="3733300" h="481827" extrusionOk="0">
                  <a:moveTo>
                    <a:pt x="3733300" y="61760"/>
                  </a:moveTo>
                  <a:lnTo>
                    <a:pt x="3731370" y="410323"/>
                  </a:lnTo>
                  <a:lnTo>
                    <a:pt x="0" y="481827"/>
                  </a:lnTo>
                  <a:lnTo>
                    <a:pt x="2074" y="111459"/>
                  </a:lnTo>
                  <a:cubicBezTo>
                    <a:pt x="2566" y="-2368"/>
                    <a:pt x="-27692" y="69190"/>
                    <a:pt x="3670726" y="10"/>
                  </a:cubicBezTo>
                  <a:cubicBezTo>
                    <a:pt x="3705230" y="-618"/>
                    <a:pt x="3733444" y="27284"/>
                    <a:pt x="3733300" y="61760"/>
                  </a:cubicBezTo>
                  <a:close/>
                </a:path>
              </a:pathLst>
            </a:custGeom>
            <a:solidFill>
              <a:srgbClr val="F28482"/>
            </a:solidFill>
            <a:ln>
              <a:noFill/>
            </a:ln>
          </p:spPr>
          <p:txBody>
            <a:bodyPr spcFirstLastPara="1" wrap="square" lIns="149625" tIns="74800" rIns="149625" bIns="74800" anchor="ctr" anchorCtr="0">
              <a:noAutofit/>
            </a:bodyPr>
            <a:lstStyle/>
            <a:p>
              <a:pPr marL="0" marR="0" lvl="0" indent="0" algn="ctr" rtl="0">
                <a:spcBef>
                  <a:spcPts val="0"/>
                </a:spcBef>
                <a:spcAft>
                  <a:spcPts val="0"/>
                </a:spcAft>
                <a:buNone/>
              </a:pPr>
              <a:r>
                <a:rPr lang="en-US" sz="4770" b="1">
                  <a:solidFill>
                    <a:schemeClr val="accent3"/>
                  </a:solidFill>
                  <a:latin typeface="Luckiest Guy"/>
                  <a:ea typeface="Luckiest Guy"/>
                  <a:cs typeface="Luckiest Guy"/>
                  <a:sym typeface="Luckiest Guy"/>
                </a:rPr>
                <a:t>SKE PLAY DAY </a:t>
              </a:r>
              <a:endParaRPr sz="4770" b="1">
                <a:solidFill>
                  <a:schemeClr val="accent3"/>
                </a:solidFill>
                <a:latin typeface="Luckiest Guy"/>
                <a:ea typeface="Luckiest Guy"/>
                <a:cs typeface="Luckiest Guy"/>
                <a:sym typeface="Luckiest Guy"/>
              </a:endParaRPr>
            </a:p>
          </p:txBody>
        </p:sp>
      </p:grpSp>
      <p:grpSp>
        <p:nvGrpSpPr>
          <p:cNvPr id="313" name="Google Shape;313;p16"/>
          <p:cNvGrpSpPr/>
          <p:nvPr/>
        </p:nvGrpSpPr>
        <p:grpSpPr>
          <a:xfrm>
            <a:off x="6852553" y="787098"/>
            <a:ext cx="5734811" cy="5811401"/>
            <a:chOff x="6900196" y="787737"/>
            <a:chExt cx="3737007" cy="3786916"/>
          </a:xfrm>
        </p:grpSpPr>
        <p:sp>
          <p:nvSpPr>
            <p:cNvPr id="314" name="Google Shape;314;p16"/>
            <p:cNvSpPr/>
            <p:nvPr/>
          </p:nvSpPr>
          <p:spPr>
            <a:xfrm>
              <a:off x="6900196" y="787737"/>
              <a:ext cx="3737007" cy="3786916"/>
            </a:xfrm>
            <a:custGeom>
              <a:avLst/>
              <a:gdLst/>
              <a:ahLst/>
              <a:cxnLst/>
              <a:rect l="l" t="t" r="r" b="b"/>
              <a:pathLst>
                <a:path w="3737007" h="3786916" extrusionOk="0">
                  <a:moveTo>
                    <a:pt x="3666167" y="2825186"/>
                  </a:moveTo>
                  <a:cubicBezTo>
                    <a:pt x="3371232" y="3388778"/>
                    <a:pt x="3187361" y="3519328"/>
                    <a:pt x="2902114" y="3707727"/>
                  </a:cubicBezTo>
                  <a:cubicBezTo>
                    <a:pt x="2676830" y="3831090"/>
                    <a:pt x="2984744" y="3769120"/>
                    <a:pt x="63563" y="3785185"/>
                  </a:cubicBezTo>
                  <a:cubicBezTo>
                    <a:pt x="-42407" y="3785783"/>
                    <a:pt x="20954" y="3911243"/>
                    <a:pt x="800" y="796588"/>
                  </a:cubicBezTo>
                  <a:cubicBezTo>
                    <a:pt x="2979" y="401833"/>
                    <a:pt x="2018" y="574728"/>
                    <a:pt x="4614" y="111459"/>
                  </a:cubicBezTo>
                  <a:cubicBezTo>
                    <a:pt x="5099" y="-861"/>
                    <a:pt x="-33083" y="69341"/>
                    <a:pt x="3673266" y="10"/>
                  </a:cubicBezTo>
                  <a:cubicBezTo>
                    <a:pt x="3707763" y="-618"/>
                    <a:pt x="3735985" y="27284"/>
                    <a:pt x="3735833" y="61752"/>
                  </a:cubicBezTo>
                  <a:cubicBezTo>
                    <a:pt x="3719796" y="2956176"/>
                    <a:pt x="3777852" y="2609726"/>
                    <a:pt x="3666167" y="2825186"/>
                  </a:cubicBezTo>
                  <a:close/>
                </a:path>
              </a:pathLst>
            </a:custGeom>
            <a:solidFill>
              <a:srgbClr val="F5CAC3"/>
            </a:solidFill>
            <a:ln>
              <a:noFill/>
            </a:ln>
          </p:spPr>
          <p:txBody>
            <a:bodyPr spcFirstLastPara="1" wrap="square" lIns="140275" tIns="70150" rIns="140275" bIns="70150" anchor="ctr" anchorCtr="0">
              <a:noAutofit/>
            </a:bodyPr>
            <a:lstStyle/>
            <a:p>
              <a:pPr marL="0" marR="0" lvl="0" indent="0" algn="l" rtl="0">
                <a:spcBef>
                  <a:spcPts val="0"/>
                </a:spcBef>
                <a:spcAft>
                  <a:spcPts val="0"/>
                </a:spcAft>
                <a:buNone/>
              </a:pPr>
              <a:endParaRPr sz="2762">
                <a:solidFill>
                  <a:schemeClr val="dk1"/>
                </a:solidFill>
                <a:latin typeface="Calibri"/>
                <a:ea typeface="Calibri"/>
                <a:cs typeface="Calibri"/>
                <a:sym typeface="Calibri"/>
              </a:endParaRPr>
            </a:p>
          </p:txBody>
        </p:sp>
        <p:sp>
          <p:nvSpPr>
            <p:cNvPr id="315" name="Google Shape;315;p16"/>
            <p:cNvSpPr/>
            <p:nvPr/>
          </p:nvSpPr>
          <p:spPr>
            <a:xfrm>
              <a:off x="9634272" y="3463037"/>
              <a:ext cx="1000508" cy="1109255"/>
            </a:xfrm>
            <a:custGeom>
              <a:avLst/>
              <a:gdLst/>
              <a:ahLst/>
              <a:cxnLst/>
              <a:rect l="l" t="t" r="r" b="b"/>
              <a:pathLst>
                <a:path w="1000508" h="1109255" extrusionOk="0">
                  <a:moveTo>
                    <a:pt x="1000508" y="0"/>
                  </a:moveTo>
                  <a:cubicBezTo>
                    <a:pt x="940076" y="206425"/>
                    <a:pt x="519977" y="945949"/>
                    <a:pt x="0" y="1109256"/>
                  </a:cubicBezTo>
                  <a:cubicBezTo>
                    <a:pt x="283083" y="916040"/>
                    <a:pt x="387404" y="570317"/>
                    <a:pt x="441646" y="229230"/>
                  </a:cubicBezTo>
                  <a:cubicBezTo>
                    <a:pt x="449267" y="181249"/>
                    <a:pt x="573386" y="220823"/>
                    <a:pt x="703318" y="165602"/>
                  </a:cubicBezTo>
                  <a:cubicBezTo>
                    <a:pt x="808017" y="120735"/>
                    <a:pt x="923206" y="92105"/>
                    <a:pt x="1000508" y="0"/>
                  </a:cubicBezTo>
                  <a:close/>
                </a:path>
              </a:pathLst>
            </a:custGeom>
            <a:solidFill>
              <a:srgbClr val="F28482"/>
            </a:solidFill>
            <a:ln>
              <a:noFill/>
            </a:ln>
          </p:spPr>
          <p:txBody>
            <a:bodyPr spcFirstLastPara="1" wrap="square" lIns="140275" tIns="70150" rIns="140275" bIns="70150" anchor="ctr" anchorCtr="0">
              <a:noAutofit/>
            </a:bodyPr>
            <a:lstStyle/>
            <a:p>
              <a:pPr marL="0" marR="0" lvl="0" indent="0" algn="l" rtl="0">
                <a:spcBef>
                  <a:spcPts val="0"/>
                </a:spcBef>
                <a:spcAft>
                  <a:spcPts val="0"/>
                </a:spcAft>
                <a:buNone/>
              </a:pPr>
              <a:endParaRPr sz="2762">
                <a:solidFill>
                  <a:schemeClr val="dk1"/>
                </a:solidFill>
                <a:latin typeface="Calibri"/>
                <a:ea typeface="Calibri"/>
                <a:cs typeface="Calibri"/>
                <a:sym typeface="Calibri"/>
              </a:endParaRPr>
            </a:p>
          </p:txBody>
        </p:sp>
        <p:sp>
          <p:nvSpPr>
            <p:cNvPr id="316" name="Google Shape;316;p16"/>
            <p:cNvSpPr/>
            <p:nvPr/>
          </p:nvSpPr>
          <p:spPr>
            <a:xfrm>
              <a:off x="6902736" y="787737"/>
              <a:ext cx="3733300" cy="481827"/>
            </a:xfrm>
            <a:custGeom>
              <a:avLst/>
              <a:gdLst/>
              <a:ahLst/>
              <a:cxnLst/>
              <a:rect l="l" t="t" r="r" b="b"/>
              <a:pathLst>
                <a:path w="3733300" h="481827" extrusionOk="0">
                  <a:moveTo>
                    <a:pt x="3733300" y="61760"/>
                  </a:moveTo>
                  <a:lnTo>
                    <a:pt x="3731370" y="410323"/>
                  </a:lnTo>
                  <a:lnTo>
                    <a:pt x="0" y="481827"/>
                  </a:lnTo>
                  <a:lnTo>
                    <a:pt x="2074" y="111459"/>
                  </a:lnTo>
                  <a:cubicBezTo>
                    <a:pt x="2566" y="-2368"/>
                    <a:pt x="-27692" y="69190"/>
                    <a:pt x="3670726" y="10"/>
                  </a:cubicBezTo>
                  <a:cubicBezTo>
                    <a:pt x="3705230" y="-618"/>
                    <a:pt x="3733444" y="27284"/>
                    <a:pt x="3733300" y="61760"/>
                  </a:cubicBezTo>
                  <a:close/>
                </a:path>
              </a:pathLst>
            </a:custGeom>
            <a:solidFill>
              <a:srgbClr val="F28482"/>
            </a:solidFill>
            <a:ln>
              <a:noFill/>
            </a:ln>
          </p:spPr>
          <p:txBody>
            <a:bodyPr spcFirstLastPara="1" wrap="square" lIns="140275" tIns="70150" rIns="140275" bIns="70150" anchor="ctr" anchorCtr="0">
              <a:noAutofit/>
            </a:bodyPr>
            <a:lstStyle/>
            <a:p>
              <a:pPr marL="0" marR="0" lvl="0" indent="0" algn="l" rtl="0">
                <a:spcBef>
                  <a:spcPts val="0"/>
                </a:spcBef>
                <a:spcAft>
                  <a:spcPts val="0"/>
                </a:spcAft>
                <a:buNone/>
              </a:pPr>
              <a:endParaRPr sz="2762">
                <a:solidFill>
                  <a:schemeClr val="dk1"/>
                </a:solidFill>
                <a:latin typeface="Calibri"/>
                <a:ea typeface="Calibri"/>
                <a:cs typeface="Calibri"/>
                <a:sym typeface="Calibri"/>
              </a:endParaRPr>
            </a:p>
          </p:txBody>
        </p:sp>
      </p:grpSp>
      <p:grpSp>
        <p:nvGrpSpPr>
          <p:cNvPr id="317" name="Google Shape;317;p16"/>
          <p:cNvGrpSpPr/>
          <p:nvPr/>
        </p:nvGrpSpPr>
        <p:grpSpPr>
          <a:xfrm>
            <a:off x="12817988" y="3191138"/>
            <a:ext cx="5251242" cy="5010090"/>
            <a:chOff x="13087588" y="3959808"/>
            <a:chExt cx="3737007" cy="3786916"/>
          </a:xfrm>
        </p:grpSpPr>
        <p:sp>
          <p:nvSpPr>
            <p:cNvPr id="318" name="Google Shape;318;p16"/>
            <p:cNvSpPr/>
            <p:nvPr/>
          </p:nvSpPr>
          <p:spPr>
            <a:xfrm>
              <a:off x="13087588" y="3959808"/>
              <a:ext cx="3737007" cy="3786916"/>
            </a:xfrm>
            <a:custGeom>
              <a:avLst/>
              <a:gdLst/>
              <a:ahLst/>
              <a:cxnLst/>
              <a:rect l="l" t="t" r="r" b="b"/>
              <a:pathLst>
                <a:path w="3737007" h="3786916" extrusionOk="0">
                  <a:moveTo>
                    <a:pt x="3666167" y="2825186"/>
                  </a:moveTo>
                  <a:cubicBezTo>
                    <a:pt x="3371232" y="3388778"/>
                    <a:pt x="3187361" y="3519328"/>
                    <a:pt x="2902114" y="3707727"/>
                  </a:cubicBezTo>
                  <a:cubicBezTo>
                    <a:pt x="2676830" y="3831090"/>
                    <a:pt x="2984744" y="3769120"/>
                    <a:pt x="63563" y="3785185"/>
                  </a:cubicBezTo>
                  <a:cubicBezTo>
                    <a:pt x="-42407" y="3785783"/>
                    <a:pt x="20954" y="3911243"/>
                    <a:pt x="800" y="796588"/>
                  </a:cubicBezTo>
                  <a:cubicBezTo>
                    <a:pt x="2979" y="401833"/>
                    <a:pt x="2018" y="574728"/>
                    <a:pt x="4614" y="111459"/>
                  </a:cubicBezTo>
                  <a:cubicBezTo>
                    <a:pt x="5099" y="-861"/>
                    <a:pt x="-33083" y="69341"/>
                    <a:pt x="3673266" y="10"/>
                  </a:cubicBezTo>
                  <a:cubicBezTo>
                    <a:pt x="3707763" y="-618"/>
                    <a:pt x="3735985" y="27284"/>
                    <a:pt x="3735833" y="61752"/>
                  </a:cubicBezTo>
                  <a:cubicBezTo>
                    <a:pt x="3719796" y="2956176"/>
                    <a:pt x="3777852" y="2609726"/>
                    <a:pt x="3666167" y="2825186"/>
                  </a:cubicBezTo>
                  <a:close/>
                </a:path>
              </a:pathLst>
            </a:custGeom>
            <a:solidFill>
              <a:srgbClr val="F5CAC3"/>
            </a:solidFill>
            <a:ln>
              <a:noFill/>
            </a:ln>
          </p:spPr>
          <p:txBody>
            <a:bodyPr spcFirstLastPara="1" wrap="square" lIns="120950" tIns="60450" rIns="120950" bIns="60450" anchor="ctr" anchorCtr="0">
              <a:noAutofit/>
            </a:bodyPr>
            <a:lstStyle/>
            <a:p>
              <a:pPr marL="0" marR="0" lvl="0" indent="0" algn="l" rtl="0">
                <a:spcBef>
                  <a:spcPts val="0"/>
                </a:spcBef>
                <a:spcAft>
                  <a:spcPts val="0"/>
                </a:spcAft>
                <a:buNone/>
              </a:pPr>
              <a:endParaRPr sz="2381">
                <a:solidFill>
                  <a:schemeClr val="dk1"/>
                </a:solidFill>
                <a:latin typeface="Calibri"/>
                <a:ea typeface="Calibri"/>
                <a:cs typeface="Calibri"/>
                <a:sym typeface="Calibri"/>
              </a:endParaRPr>
            </a:p>
          </p:txBody>
        </p:sp>
        <p:sp>
          <p:nvSpPr>
            <p:cNvPr id="319" name="Google Shape;319;p16"/>
            <p:cNvSpPr/>
            <p:nvPr/>
          </p:nvSpPr>
          <p:spPr>
            <a:xfrm>
              <a:off x="15821664" y="6635108"/>
              <a:ext cx="1000508" cy="1109255"/>
            </a:xfrm>
            <a:custGeom>
              <a:avLst/>
              <a:gdLst/>
              <a:ahLst/>
              <a:cxnLst/>
              <a:rect l="l" t="t" r="r" b="b"/>
              <a:pathLst>
                <a:path w="1000508" h="1109255" extrusionOk="0">
                  <a:moveTo>
                    <a:pt x="1000508" y="0"/>
                  </a:moveTo>
                  <a:cubicBezTo>
                    <a:pt x="940076" y="206425"/>
                    <a:pt x="519977" y="945949"/>
                    <a:pt x="0" y="1109256"/>
                  </a:cubicBezTo>
                  <a:cubicBezTo>
                    <a:pt x="283083" y="916040"/>
                    <a:pt x="387404" y="570317"/>
                    <a:pt x="441646" y="229230"/>
                  </a:cubicBezTo>
                  <a:cubicBezTo>
                    <a:pt x="449267" y="181249"/>
                    <a:pt x="573386" y="220823"/>
                    <a:pt x="703318" y="165602"/>
                  </a:cubicBezTo>
                  <a:cubicBezTo>
                    <a:pt x="808017" y="120735"/>
                    <a:pt x="923206" y="92105"/>
                    <a:pt x="1000508" y="0"/>
                  </a:cubicBezTo>
                  <a:close/>
                </a:path>
              </a:pathLst>
            </a:custGeom>
            <a:solidFill>
              <a:srgbClr val="F28482"/>
            </a:solidFill>
            <a:ln>
              <a:noFill/>
            </a:ln>
          </p:spPr>
          <p:txBody>
            <a:bodyPr spcFirstLastPara="1" wrap="square" lIns="120950" tIns="60450" rIns="120950" bIns="60450" anchor="ctr" anchorCtr="0">
              <a:noAutofit/>
            </a:bodyPr>
            <a:lstStyle/>
            <a:p>
              <a:pPr marL="0" marR="0" lvl="0" indent="0" algn="l" rtl="0">
                <a:spcBef>
                  <a:spcPts val="0"/>
                </a:spcBef>
                <a:spcAft>
                  <a:spcPts val="0"/>
                </a:spcAft>
                <a:buNone/>
              </a:pPr>
              <a:endParaRPr sz="2381">
                <a:solidFill>
                  <a:schemeClr val="dk1"/>
                </a:solidFill>
                <a:latin typeface="Calibri"/>
                <a:ea typeface="Calibri"/>
                <a:cs typeface="Calibri"/>
                <a:sym typeface="Calibri"/>
              </a:endParaRPr>
            </a:p>
          </p:txBody>
        </p:sp>
        <p:sp>
          <p:nvSpPr>
            <p:cNvPr id="320" name="Google Shape;320;p16"/>
            <p:cNvSpPr/>
            <p:nvPr/>
          </p:nvSpPr>
          <p:spPr>
            <a:xfrm>
              <a:off x="13090128" y="3959808"/>
              <a:ext cx="3733300" cy="481827"/>
            </a:xfrm>
            <a:custGeom>
              <a:avLst/>
              <a:gdLst/>
              <a:ahLst/>
              <a:cxnLst/>
              <a:rect l="l" t="t" r="r" b="b"/>
              <a:pathLst>
                <a:path w="3733300" h="481827" extrusionOk="0">
                  <a:moveTo>
                    <a:pt x="3733300" y="61760"/>
                  </a:moveTo>
                  <a:lnTo>
                    <a:pt x="3731370" y="410323"/>
                  </a:lnTo>
                  <a:lnTo>
                    <a:pt x="0" y="481827"/>
                  </a:lnTo>
                  <a:lnTo>
                    <a:pt x="2074" y="111459"/>
                  </a:lnTo>
                  <a:cubicBezTo>
                    <a:pt x="2566" y="-2368"/>
                    <a:pt x="-27692" y="69190"/>
                    <a:pt x="3670726" y="10"/>
                  </a:cubicBezTo>
                  <a:cubicBezTo>
                    <a:pt x="3705230" y="-618"/>
                    <a:pt x="3733444" y="27284"/>
                    <a:pt x="3733300" y="61760"/>
                  </a:cubicBezTo>
                  <a:close/>
                </a:path>
              </a:pathLst>
            </a:custGeom>
            <a:solidFill>
              <a:srgbClr val="F28482"/>
            </a:solidFill>
            <a:ln>
              <a:noFill/>
            </a:ln>
          </p:spPr>
          <p:txBody>
            <a:bodyPr spcFirstLastPara="1" wrap="square" lIns="120950" tIns="60450" rIns="120950" bIns="60450" anchor="ctr" anchorCtr="0">
              <a:noAutofit/>
            </a:bodyPr>
            <a:lstStyle/>
            <a:p>
              <a:pPr marL="0" marR="0" lvl="0" indent="0" algn="l" rtl="0">
                <a:spcBef>
                  <a:spcPts val="0"/>
                </a:spcBef>
                <a:spcAft>
                  <a:spcPts val="0"/>
                </a:spcAft>
                <a:buNone/>
              </a:pPr>
              <a:endParaRPr sz="2381">
                <a:solidFill>
                  <a:schemeClr val="dk1"/>
                </a:solidFill>
                <a:latin typeface="Calibri"/>
                <a:ea typeface="Calibri"/>
                <a:cs typeface="Calibri"/>
                <a:sym typeface="Calibri"/>
              </a:endParaRPr>
            </a:p>
          </p:txBody>
        </p:sp>
      </p:grpSp>
      <p:sp>
        <p:nvSpPr>
          <p:cNvPr id="321" name="Google Shape;321;p16"/>
          <p:cNvSpPr txBox="1"/>
          <p:nvPr/>
        </p:nvSpPr>
        <p:spPr>
          <a:xfrm>
            <a:off x="4837767" y="9201825"/>
            <a:ext cx="9255600" cy="6465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4200" b="1">
                <a:solidFill>
                  <a:srgbClr val="FE6465"/>
                </a:solidFill>
                <a:latin typeface="Tenor Sans"/>
                <a:ea typeface="Tenor Sans"/>
                <a:cs typeface="Tenor Sans"/>
                <a:sym typeface="Tenor Sans"/>
              </a:rPr>
              <a:t>SAFETY FIRST</a:t>
            </a:r>
            <a:endParaRPr sz="2100" b="1">
              <a:solidFill>
                <a:srgbClr val="FE6465"/>
              </a:solidFill>
            </a:endParaRPr>
          </a:p>
        </p:txBody>
      </p:sp>
      <p:sp>
        <p:nvSpPr>
          <p:cNvPr id="322" name="Google Shape;322;p16"/>
          <p:cNvSpPr/>
          <p:nvPr/>
        </p:nvSpPr>
        <p:spPr>
          <a:xfrm>
            <a:off x="7406275" y="1751588"/>
            <a:ext cx="2723795" cy="2248837"/>
          </a:xfrm>
          <a:custGeom>
            <a:avLst/>
            <a:gdLst/>
            <a:ahLst/>
            <a:cxnLst/>
            <a:rect l="l" t="t" r="r" b="b"/>
            <a:pathLst>
              <a:path w="717378" h="592286" extrusionOk="0">
                <a:moveTo>
                  <a:pt x="0" y="0"/>
                </a:moveTo>
                <a:lnTo>
                  <a:pt x="717378" y="0"/>
                </a:lnTo>
                <a:lnTo>
                  <a:pt x="717378" y="592286"/>
                </a:lnTo>
                <a:lnTo>
                  <a:pt x="0" y="592286"/>
                </a:lnTo>
                <a:close/>
              </a:path>
            </a:pathLst>
          </a:custGeom>
          <a:solidFill>
            <a:srgbClr val="000000">
              <a:alpha val="0"/>
            </a:srgbClr>
          </a:solidFill>
          <a:ln>
            <a:noFill/>
          </a:ln>
        </p:spPr>
        <p:txBody>
          <a:bodyPr/>
          <a:lstStyle/>
          <a:p>
            <a:endParaRPr lang="en-US"/>
          </a:p>
        </p:txBody>
      </p:sp>
      <p:grpSp>
        <p:nvGrpSpPr>
          <p:cNvPr id="323" name="Google Shape;323;p16"/>
          <p:cNvGrpSpPr/>
          <p:nvPr/>
        </p:nvGrpSpPr>
        <p:grpSpPr>
          <a:xfrm>
            <a:off x="2430426" y="-175893"/>
            <a:ext cx="2267209" cy="2430617"/>
            <a:chOff x="4220838" y="-427568"/>
            <a:chExt cx="2267209" cy="2430617"/>
          </a:xfrm>
        </p:grpSpPr>
        <p:sp>
          <p:nvSpPr>
            <p:cNvPr id="324" name="Google Shape;324;p16"/>
            <p:cNvSpPr/>
            <p:nvPr/>
          </p:nvSpPr>
          <p:spPr>
            <a:xfrm>
              <a:off x="5541618" y="-427568"/>
              <a:ext cx="946429" cy="1148866"/>
            </a:xfrm>
            <a:custGeom>
              <a:avLst/>
              <a:gdLst/>
              <a:ahLst/>
              <a:cxnLst/>
              <a:rect l="l" t="t" r="r" b="b"/>
              <a:pathLst>
                <a:path w="946429" h="1148866" extrusionOk="0">
                  <a:moveTo>
                    <a:pt x="454319" y="48073"/>
                  </a:moveTo>
                  <a:cubicBezTo>
                    <a:pt x="598811" y="709541"/>
                    <a:pt x="1159296" y="488739"/>
                    <a:pt x="859537" y="577573"/>
                  </a:cubicBezTo>
                  <a:cubicBezTo>
                    <a:pt x="696836" y="625791"/>
                    <a:pt x="521666" y="889051"/>
                    <a:pt x="515711" y="1125361"/>
                  </a:cubicBezTo>
                  <a:cubicBezTo>
                    <a:pt x="510345" y="1265719"/>
                    <a:pt x="480435" y="734493"/>
                    <a:pt x="88708" y="666806"/>
                  </a:cubicBezTo>
                  <a:cubicBezTo>
                    <a:pt x="-219384" y="613570"/>
                    <a:pt x="368705" y="723021"/>
                    <a:pt x="434869" y="49215"/>
                  </a:cubicBezTo>
                  <a:cubicBezTo>
                    <a:pt x="440430" y="-10981"/>
                    <a:pt x="439603" y="-21200"/>
                    <a:pt x="454319" y="48073"/>
                  </a:cubicBezTo>
                  <a:close/>
                </a:path>
              </a:pathLst>
            </a:custGeom>
            <a:solidFill>
              <a:srgbClr val="FFD9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5" name="Google Shape;325;p16"/>
            <p:cNvSpPr/>
            <p:nvPr/>
          </p:nvSpPr>
          <p:spPr>
            <a:xfrm>
              <a:off x="4220838" y="-32923"/>
              <a:ext cx="1510535" cy="1805801"/>
            </a:xfrm>
            <a:custGeom>
              <a:avLst/>
              <a:gdLst/>
              <a:ahLst/>
              <a:cxnLst/>
              <a:rect l="l" t="t" r="r" b="b"/>
              <a:pathLst>
                <a:path w="1510535" h="1805801" extrusionOk="0">
                  <a:moveTo>
                    <a:pt x="904649" y="79346"/>
                  </a:moveTo>
                  <a:cubicBezTo>
                    <a:pt x="915775" y="1160377"/>
                    <a:pt x="1863774" y="996854"/>
                    <a:pt x="1366267" y="1038569"/>
                  </a:cubicBezTo>
                  <a:cubicBezTo>
                    <a:pt x="1096234" y="1061212"/>
                    <a:pt x="736878" y="1416024"/>
                    <a:pt x="650840" y="1783553"/>
                  </a:cubicBezTo>
                  <a:cubicBezTo>
                    <a:pt x="643115" y="1814718"/>
                    <a:pt x="624107" y="1812827"/>
                    <a:pt x="625737" y="1779863"/>
                  </a:cubicBezTo>
                  <a:cubicBezTo>
                    <a:pt x="649269" y="1403147"/>
                    <a:pt x="384193" y="1027577"/>
                    <a:pt x="132126" y="928185"/>
                  </a:cubicBezTo>
                  <a:cubicBezTo>
                    <a:pt x="-332279" y="745072"/>
                    <a:pt x="551638" y="1106845"/>
                    <a:pt x="873868" y="74820"/>
                  </a:cubicBezTo>
                  <a:cubicBezTo>
                    <a:pt x="902114" y="-17490"/>
                    <a:pt x="904133" y="-33732"/>
                    <a:pt x="904649" y="79346"/>
                  </a:cubicBezTo>
                  <a:close/>
                </a:path>
              </a:pathLst>
            </a:custGeom>
            <a:solidFill>
              <a:srgbClr val="FFD9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6" name="Google Shape;326;p16"/>
            <p:cNvSpPr/>
            <p:nvPr/>
          </p:nvSpPr>
          <p:spPr>
            <a:xfrm>
              <a:off x="5541620" y="1337308"/>
              <a:ext cx="556880" cy="665741"/>
            </a:xfrm>
            <a:custGeom>
              <a:avLst/>
              <a:gdLst/>
              <a:ahLst/>
              <a:cxnLst/>
              <a:rect l="l" t="t" r="r" b="b"/>
              <a:pathLst>
                <a:path w="556880" h="665741" extrusionOk="0">
                  <a:moveTo>
                    <a:pt x="333509" y="29254"/>
                  </a:moveTo>
                  <a:cubicBezTo>
                    <a:pt x="337610" y="427792"/>
                    <a:pt x="687109" y="367508"/>
                    <a:pt x="503692" y="382889"/>
                  </a:cubicBezTo>
                  <a:cubicBezTo>
                    <a:pt x="404139" y="391236"/>
                    <a:pt x="271660" y="522042"/>
                    <a:pt x="239940" y="657539"/>
                  </a:cubicBezTo>
                  <a:cubicBezTo>
                    <a:pt x="237094" y="669031"/>
                    <a:pt x="230083" y="668331"/>
                    <a:pt x="230687" y="656177"/>
                  </a:cubicBezTo>
                  <a:cubicBezTo>
                    <a:pt x="239361" y="517292"/>
                    <a:pt x="141637" y="378834"/>
                    <a:pt x="48710" y="342190"/>
                  </a:cubicBezTo>
                  <a:cubicBezTo>
                    <a:pt x="-122500" y="274683"/>
                    <a:pt x="203369" y="408055"/>
                    <a:pt x="322164" y="27581"/>
                  </a:cubicBezTo>
                  <a:cubicBezTo>
                    <a:pt x="332575" y="-6447"/>
                    <a:pt x="333319" y="-12436"/>
                    <a:pt x="333509" y="29254"/>
                  </a:cubicBezTo>
                  <a:close/>
                </a:path>
              </a:pathLst>
            </a:custGeom>
            <a:solidFill>
              <a:srgbClr val="FFD9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327" name="Google Shape;327;p16"/>
          <p:cNvGrpSpPr/>
          <p:nvPr/>
        </p:nvGrpSpPr>
        <p:grpSpPr>
          <a:xfrm>
            <a:off x="4723149" y="7854279"/>
            <a:ext cx="2957324" cy="3170475"/>
            <a:chOff x="4722786" y="7164874"/>
            <a:chExt cx="3923221" cy="4205989"/>
          </a:xfrm>
        </p:grpSpPr>
        <p:sp>
          <p:nvSpPr>
            <p:cNvPr id="328" name="Google Shape;328;p16"/>
            <p:cNvSpPr/>
            <p:nvPr/>
          </p:nvSpPr>
          <p:spPr>
            <a:xfrm>
              <a:off x="7008288" y="7164874"/>
              <a:ext cx="1637719" cy="1988021"/>
            </a:xfrm>
            <a:custGeom>
              <a:avLst/>
              <a:gdLst/>
              <a:ahLst/>
              <a:cxnLst/>
              <a:rect l="l" t="t" r="r" b="b"/>
              <a:pathLst>
                <a:path w="1637719" h="1988021" extrusionOk="0">
                  <a:moveTo>
                    <a:pt x="786163" y="83186"/>
                  </a:moveTo>
                  <a:cubicBezTo>
                    <a:pt x="1036194" y="1227803"/>
                    <a:pt x="2006068" y="845723"/>
                    <a:pt x="1487360" y="999443"/>
                  </a:cubicBezTo>
                  <a:cubicBezTo>
                    <a:pt x="1205819" y="1082882"/>
                    <a:pt x="902701" y="1538432"/>
                    <a:pt x="892397" y="1947346"/>
                  </a:cubicBezTo>
                  <a:cubicBezTo>
                    <a:pt x="883111" y="2190225"/>
                    <a:pt x="831354" y="1270982"/>
                    <a:pt x="153502" y="1153853"/>
                  </a:cubicBezTo>
                  <a:cubicBezTo>
                    <a:pt x="-379627" y="1061734"/>
                    <a:pt x="638014" y="1251129"/>
                    <a:pt x="752506" y="85163"/>
                  </a:cubicBezTo>
                  <a:cubicBezTo>
                    <a:pt x="762128" y="-19002"/>
                    <a:pt x="760697" y="-36684"/>
                    <a:pt x="786163" y="83186"/>
                  </a:cubicBezTo>
                  <a:close/>
                </a:path>
              </a:pathLst>
            </a:custGeom>
            <a:solidFill>
              <a:srgbClr val="FFD9CF"/>
            </a:solidFill>
            <a:ln>
              <a:noFill/>
            </a:ln>
          </p:spPr>
          <p:txBody>
            <a:bodyPr spcFirstLastPara="1" wrap="square" lIns="68925" tIns="34450" rIns="68925" bIns="34450" anchor="ctr" anchorCtr="0">
              <a:noAutofit/>
            </a:bodyPr>
            <a:lstStyle/>
            <a:p>
              <a:pPr marL="0" marR="0" lvl="0" indent="0" algn="l" rtl="0">
                <a:spcBef>
                  <a:spcPts val="0"/>
                </a:spcBef>
                <a:spcAft>
                  <a:spcPts val="0"/>
                </a:spcAft>
                <a:buNone/>
              </a:pPr>
              <a:endParaRPr sz="1357">
                <a:solidFill>
                  <a:schemeClr val="dk1"/>
                </a:solidFill>
                <a:latin typeface="Calibri"/>
                <a:ea typeface="Calibri"/>
                <a:cs typeface="Calibri"/>
                <a:sym typeface="Calibri"/>
              </a:endParaRPr>
            </a:p>
          </p:txBody>
        </p:sp>
        <p:sp>
          <p:nvSpPr>
            <p:cNvPr id="329" name="Google Shape;329;p16"/>
            <p:cNvSpPr/>
            <p:nvPr/>
          </p:nvSpPr>
          <p:spPr>
            <a:xfrm>
              <a:off x="4722786" y="7847774"/>
              <a:ext cx="2613859" cy="3124794"/>
            </a:xfrm>
            <a:custGeom>
              <a:avLst/>
              <a:gdLst/>
              <a:ahLst/>
              <a:cxnLst/>
              <a:rect l="l" t="t" r="r" b="b"/>
              <a:pathLst>
                <a:path w="2613859" h="3124794" extrusionOk="0">
                  <a:moveTo>
                    <a:pt x="1565422" y="137301"/>
                  </a:moveTo>
                  <a:cubicBezTo>
                    <a:pt x="1584675" y="2007938"/>
                    <a:pt x="3225111" y="1724976"/>
                    <a:pt x="2364215" y="1797160"/>
                  </a:cubicBezTo>
                  <a:cubicBezTo>
                    <a:pt x="1896944" y="1836342"/>
                    <a:pt x="1275109" y="2450315"/>
                    <a:pt x="1126227" y="3086294"/>
                  </a:cubicBezTo>
                  <a:cubicBezTo>
                    <a:pt x="1112858" y="3140223"/>
                    <a:pt x="1079967" y="3136951"/>
                    <a:pt x="1082787" y="3079909"/>
                  </a:cubicBezTo>
                  <a:cubicBezTo>
                    <a:pt x="1123508" y="2428032"/>
                    <a:pt x="664815" y="1778140"/>
                    <a:pt x="228634" y="1606149"/>
                  </a:cubicBezTo>
                  <a:cubicBezTo>
                    <a:pt x="-574982" y="1289287"/>
                    <a:pt x="954564" y="1915306"/>
                    <a:pt x="1512158" y="129470"/>
                  </a:cubicBezTo>
                  <a:cubicBezTo>
                    <a:pt x="1561036" y="-30265"/>
                    <a:pt x="1564529" y="-58370"/>
                    <a:pt x="1565422" y="137301"/>
                  </a:cubicBezTo>
                  <a:close/>
                </a:path>
              </a:pathLst>
            </a:custGeom>
            <a:solidFill>
              <a:srgbClr val="FFD9CF"/>
            </a:solidFill>
            <a:ln>
              <a:noFill/>
            </a:ln>
          </p:spPr>
          <p:txBody>
            <a:bodyPr spcFirstLastPara="1" wrap="square" lIns="68925" tIns="34450" rIns="68925" bIns="34450" anchor="ctr" anchorCtr="0">
              <a:noAutofit/>
            </a:bodyPr>
            <a:lstStyle/>
            <a:p>
              <a:pPr marL="0" marR="0" lvl="0" indent="0" algn="l" rtl="0">
                <a:spcBef>
                  <a:spcPts val="0"/>
                </a:spcBef>
                <a:spcAft>
                  <a:spcPts val="0"/>
                </a:spcAft>
                <a:buNone/>
              </a:pPr>
              <a:endParaRPr sz="1357">
                <a:solidFill>
                  <a:schemeClr val="dk1"/>
                </a:solidFill>
                <a:latin typeface="Calibri"/>
                <a:ea typeface="Calibri"/>
                <a:cs typeface="Calibri"/>
                <a:sym typeface="Calibri"/>
              </a:endParaRPr>
            </a:p>
          </p:txBody>
        </p:sp>
        <p:sp>
          <p:nvSpPr>
            <p:cNvPr id="330" name="Google Shape;330;p16"/>
            <p:cNvSpPr/>
            <p:nvPr/>
          </p:nvSpPr>
          <p:spPr>
            <a:xfrm>
              <a:off x="7008292" y="10218851"/>
              <a:ext cx="963636" cy="1152012"/>
            </a:xfrm>
            <a:custGeom>
              <a:avLst/>
              <a:gdLst/>
              <a:ahLst/>
              <a:cxnLst/>
              <a:rect l="l" t="t" r="r" b="b"/>
              <a:pathLst>
                <a:path w="963636" h="1152012" extrusionOk="0">
                  <a:moveTo>
                    <a:pt x="577110" y="50621"/>
                  </a:moveTo>
                  <a:cubicBezTo>
                    <a:pt x="584207" y="740260"/>
                    <a:pt x="1188986" y="635943"/>
                    <a:pt x="871599" y="662558"/>
                  </a:cubicBezTo>
                  <a:cubicBezTo>
                    <a:pt x="699331" y="677002"/>
                    <a:pt x="470086" y="903351"/>
                    <a:pt x="415197" y="1137818"/>
                  </a:cubicBezTo>
                  <a:cubicBezTo>
                    <a:pt x="410272" y="1157704"/>
                    <a:pt x="398141" y="1156492"/>
                    <a:pt x="399185" y="1135462"/>
                  </a:cubicBezTo>
                  <a:cubicBezTo>
                    <a:pt x="414195" y="895132"/>
                    <a:pt x="245092" y="655542"/>
                    <a:pt x="84289" y="592133"/>
                  </a:cubicBezTo>
                  <a:cubicBezTo>
                    <a:pt x="-211976" y="475316"/>
                    <a:pt x="351914" y="706107"/>
                    <a:pt x="557478" y="47727"/>
                  </a:cubicBezTo>
                  <a:cubicBezTo>
                    <a:pt x="575494" y="-11157"/>
                    <a:pt x="576782" y="-21520"/>
                    <a:pt x="577110" y="50621"/>
                  </a:cubicBezTo>
                  <a:close/>
                </a:path>
              </a:pathLst>
            </a:custGeom>
            <a:solidFill>
              <a:srgbClr val="FFD9CF"/>
            </a:solidFill>
            <a:ln>
              <a:noFill/>
            </a:ln>
          </p:spPr>
          <p:txBody>
            <a:bodyPr spcFirstLastPara="1" wrap="square" lIns="68925" tIns="34450" rIns="68925" bIns="34450" anchor="ctr" anchorCtr="0">
              <a:noAutofit/>
            </a:bodyPr>
            <a:lstStyle/>
            <a:p>
              <a:pPr marL="0" marR="0" lvl="0" indent="0" algn="l" rtl="0">
                <a:spcBef>
                  <a:spcPts val="0"/>
                </a:spcBef>
                <a:spcAft>
                  <a:spcPts val="0"/>
                </a:spcAft>
                <a:buNone/>
              </a:pPr>
              <a:endParaRPr sz="1357">
                <a:solidFill>
                  <a:schemeClr val="dk1"/>
                </a:solidFill>
                <a:latin typeface="Calibri"/>
                <a:ea typeface="Calibri"/>
                <a:cs typeface="Calibri"/>
                <a:sym typeface="Calibri"/>
              </a:endParaRPr>
            </a:p>
          </p:txBody>
        </p:sp>
      </p:grpSp>
      <p:grpSp>
        <p:nvGrpSpPr>
          <p:cNvPr id="331" name="Google Shape;331;p16"/>
          <p:cNvGrpSpPr/>
          <p:nvPr/>
        </p:nvGrpSpPr>
        <p:grpSpPr>
          <a:xfrm>
            <a:off x="16730988" y="7726485"/>
            <a:ext cx="2981017" cy="3195875"/>
            <a:chOff x="16730988" y="7948385"/>
            <a:chExt cx="2981017" cy="3195875"/>
          </a:xfrm>
        </p:grpSpPr>
        <p:sp>
          <p:nvSpPr>
            <p:cNvPr id="332" name="Google Shape;332;p16"/>
            <p:cNvSpPr/>
            <p:nvPr/>
          </p:nvSpPr>
          <p:spPr>
            <a:xfrm>
              <a:off x="18467602" y="7948385"/>
              <a:ext cx="1244403" cy="1510576"/>
            </a:xfrm>
            <a:custGeom>
              <a:avLst/>
              <a:gdLst/>
              <a:ahLst/>
              <a:cxnLst/>
              <a:rect l="l" t="t" r="r" b="b"/>
              <a:pathLst>
                <a:path w="1244403" h="1510576" extrusionOk="0">
                  <a:moveTo>
                    <a:pt x="597358" y="63208"/>
                  </a:moveTo>
                  <a:cubicBezTo>
                    <a:pt x="787341" y="932933"/>
                    <a:pt x="1524289" y="642613"/>
                    <a:pt x="1130154" y="759416"/>
                  </a:cubicBezTo>
                  <a:cubicBezTo>
                    <a:pt x="916228" y="822816"/>
                    <a:pt x="685908" y="1168961"/>
                    <a:pt x="678078" y="1479670"/>
                  </a:cubicBezTo>
                  <a:cubicBezTo>
                    <a:pt x="671022" y="1664219"/>
                    <a:pt x="631695" y="965742"/>
                    <a:pt x="116637" y="876743"/>
                  </a:cubicBezTo>
                  <a:cubicBezTo>
                    <a:pt x="-288455" y="806747"/>
                    <a:pt x="484788" y="950657"/>
                    <a:pt x="571784" y="64710"/>
                  </a:cubicBezTo>
                  <a:cubicBezTo>
                    <a:pt x="579095" y="-14439"/>
                    <a:pt x="578008" y="-27874"/>
                    <a:pt x="597358" y="63208"/>
                  </a:cubicBezTo>
                  <a:close/>
                </a:path>
              </a:pathLst>
            </a:custGeom>
            <a:solidFill>
              <a:srgbClr val="FFD9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3" name="Google Shape;333;p16"/>
            <p:cNvSpPr/>
            <p:nvPr/>
          </p:nvSpPr>
          <p:spPr>
            <a:xfrm>
              <a:off x="16730988" y="8467279"/>
              <a:ext cx="1986112" cy="2374340"/>
            </a:xfrm>
            <a:custGeom>
              <a:avLst/>
              <a:gdLst/>
              <a:ahLst/>
              <a:cxnLst/>
              <a:rect l="l" t="t" r="r" b="b"/>
              <a:pathLst>
                <a:path w="1986112" h="2374340" extrusionOk="0">
                  <a:moveTo>
                    <a:pt x="1189469" y="104327"/>
                  </a:moveTo>
                  <a:cubicBezTo>
                    <a:pt x="1204098" y="1525710"/>
                    <a:pt x="2450565" y="1310704"/>
                    <a:pt x="1796423" y="1365552"/>
                  </a:cubicBezTo>
                  <a:cubicBezTo>
                    <a:pt x="1441372" y="1395325"/>
                    <a:pt x="968877" y="1861846"/>
                    <a:pt x="855751" y="2345087"/>
                  </a:cubicBezTo>
                  <a:cubicBezTo>
                    <a:pt x="845593" y="2386064"/>
                    <a:pt x="820601" y="2383578"/>
                    <a:pt x="822744" y="2340236"/>
                  </a:cubicBezTo>
                  <a:cubicBezTo>
                    <a:pt x="853685" y="1844914"/>
                    <a:pt x="505153" y="1351100"/>
                    <a:pt x="173725" y="1220415"/>
                  </a:cubicBezTo>
                  <a:cubicBezTo>
                    <a:pt x="-436894" y="979651"/>
                    <a:pt x="725315" y="1455324"/>
                    <a:pt x="1148997" y="98376"/>
                  </a:cubicBezTo>
                  <a:cubicBezTo>
                    <a:pt x="1186136" y="-22997"/>
                    <a:pt x="1188791" y="-44352"/>
                    <a:pt x="1189469" y="104327"/>
                  </a:cubicBezTo>
                  <a:close/>
                </a:path>
              </a:pathLst>
            </a:custGeom>
            <a:solidFill>
              <a:srgbClr val="FFD9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4" name="Google Shape;334;p16"/>
            <p:cNvSpPr/>
            <p:nvPr/>
          </p:nvSpPr>
          <p:spPr>
            <a:xfrm>
              <a:off x="18467605" y="10268916"/>
              <a:ext cx="732208" cy="875344"/>
            </a:xfrm>
            <a:custGeom>
              <a:avLst/>
              <a:gdLst/>
              <a:ahLst/>
              <a:cxnLst/>
              <a:rect l="l" t="t" r="r" b="b"/>
              <a:pathLst>
                <a:path w="732208" h="875344" extrusionOk="0">
                  <a:moveTo>
                    <a:pt x="438511" y="38464"/>
                  </a:moveTo>
                  <a:cubicBezTo>
                    <a:pt x="443903" y="562478"/>
                    <a:pt x="903438" y="483214"/>
                    <a:pt x="662275" y="503438"/>
                  </a:cubicBezTo>
                  <a:cubicBezTo>
                    <a:pt x="531379" y="514412"/>
                    <a:pt x="357189" y="686401"/>
                    <a:pt x="315483" y="864558"/>
                  </a:cubicBezTo>
                  <a:cubicBezTo>
                    <a:pt x="311741" y="879668"/>
                    <a:pt x="302523" y="878748"/>
                    <a:pt x="303316" y="862769"/>
                  </a:cubicBezTo>
                  <a:cubicBezTo>
                    <a:pt x="314721" y="680157"/>
                    <a:pt x="186230" y="498107"/>
                    <a:pt x="64046" y="449926"/>
                  </a:cubicBezTo>
                  <a:cubicBezTo>
                    <a:pt x="-161068" y="361164"/>
                    <a:pt x="267398" y="536528"/>
                    <a:pt x="423594" y="36265"/>
                  </a:cubicBezTo>
                  <a:cubicBezTo>
                    <a:pt x="437283" y="-8477"/>
                    <a:pt x="438261" y="-16352"/>
                    <a:pt x="438511" y="38464"/>
                  </a:cubicBezTo>
                  <a:close/>
                </a:path>
              </a:pathLst>
            </a:custGeom>
            <a:solidFill>
              <a:srgbClr val="FFD9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35" name="Google Shape;335;p16"/>
          <p:cNvSpPr txBox="1"/>
          <p:nvPr/>
        </p:nvSpPr>
        <p:spPr>
          <a:xfrm rot="899">
            <a:off x="7182350" y="787858"/>
            <a:ext cx="57351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000" b="1">
                <a:solidFill>
                  <a:srgbClr val="3B3331"/>
                </a:solidFill>
                <a:latin typeface="Luckiest Guy"/>
                <a:ea typeface="Luckiest Guy"/>
                <a:cs typeface="Luckiest Guy"/>
                <a:sym typeface="Luckiest Guy"/>
              </a:rPr>
              <a:t>SUMMER SUN SAFETY</a:t>
            </a:r>
            <a:endParaRPr sz="4000" b="1">
              <a:solidFill>
                <a:srgbClr val="3B3331"/>
              </a:solidFill>
              <a:latin typeface="Luckiest Guy"/>
              <a:ea typeface="Luckiest Guy"/>
              <a:cs typeface="Luckiest Guy"/>
              <a:sym typeface="Luckiest Guy"/>
            </a:endParaRPr>
          </a:p>
        </p:txBody>
      </p:sp>
      <p:sp>
        <p:nvSpPr>
          <p:cNvPr id="336" name="Google Shape;336;p16"/>
          <p:cNvSpPr txBox="1"/>
          <p:nvPr/>
        </p:nvSpPr>
        <p:spPr>
          <a:xfrm>
            <a:off x="6952200" y="1751600"/>
            <a:ext cx="5251200" cy="4509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US" sz="2200">
                <a:latin typeface="Coming Soon"/>
                <a:ea typeface="Coming Soon"/>
                <a:cs typeface="Coming Soon"/>
                <a:sym typeface="Coming Soon"/>
              </a:rPr>
              <a:t>As the weather warms up, please help your child come prepared for sunny days at school. A sun hat and sunscreen applied before arriving are important, along with light, breathable clothing. Be sure to send a refillable water bottle each day to help keep them cool and hydrated. Together, we can ensure everyone stays safe and comfortable in the sun!</a:t>
            </a:r>
            <a:endParaRPr sz="2200">
              <a:latin typeface="Coming Soon"/>
              <a:ea typeface="Coming Soon"/>
              <a:cs typeface="Coming Soon"/>
              <a:sym typeface="Coming Soon"/>
            </a:endParaRPr>
          </a:p>
          <a:p>
            <a:pPr marL="0" lvl="0" indent="0" algn="l" rtl="0">
              <a:lnSpc>
                <a:spcPct val="115000"/>
              </a:lnSpc>
              <a:spcBef>
                <a:spcPts val="1200"/>
              </a:spcBef>
              <a:spcAft>
                <a:spcPts val="1200"/>
              </a:spcAft>
              <a:buNone/>
            </a:pPr>
            <a:endParaRPr sz="1800"/>
          </a:p>
        </p:txBody>
      </p:sp>
      <p:pic>
        <p:nvPicPr>
          <p:cNvPr id="337" name="Google Shape;337;p16"/>
          <p:cNvPicPr preferRelativeResize="0"/>
          <p:nvPr/>
        </p:nvPicPr>
        <p:blipFill>
          <a:blip r:embed="rId3">
            <a:alphaModFix/>
          </a:blip>
          <a:stretch>
            <a:fillRect/>
          </a:stretch>
        </p:blipFill>
        <p:spPr>
          <a:xfrm rot="543679">
            <a:off x="13915875" y="425975"/>
            <a:ext cx="3245009" cy="2430625"/>
          </a:xfrm>
          <a:prstGeom prst="rect">
            <a:avLst/>
          </a:prstGeom>
          <a:noFill/>
          <a:ln>
            <a:noFill/>
          </a:ln>
        </p:spPr>
      </p:pic>
      <p:sp>
        <p:nvSpPr>
          <p:cNvPr id="338" name="Google Shape;338;p16"/>
          <p:cNvSpPr txBox="1"/>
          <p:nvPr/>
        </p:nvSpPr>
        <p:spPr>
          <a:xfrm>
            <a:off x="506050" y="2935149"/>
            <a:ext cx="5734800" cy="5539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900">
                <a:latin typeface="Diphylleia"/>
                <a:ea typeface="Diphylleia"/>
                <a:cs typeface="Diphylleia"/>
                <a:sym typeface="Diphylleia"/>
              </a:rPr>
              <a:t>We’re excited to announce that Play Day will take place on </a:t>
            </a:r>
            <a:r>
              <a:rPr lang="en-US" sz="1900" b="1">
                <a:latin typeface="Diphylleia"/>
                <a:ea typeface="Diphylleia"/>
                <a:cs typeface="Diphylleia"/>
                <a:sym typeface="Diphylleia"/>
              </a:rPr>
              <a:t>Monday, June 22nd! </a:t>
            </a:r>
            <a:r>
              <a:rPr lang="en-US" sz="1900">
                <a:latin typeface="Diphylleia"/>
                <a:ea typeface="Diphylleia"/>
                <a:cs typeface="Diphylleia"/>
                <a:sym typeface="Diphylleia"/>
              </a:rPr>
              <a:t>Students will enjoy a full day of outdoor activities and fun.</a:t>
            </a:r>
            <a:endParaRPr sz="1900">
              <a:latin typeface="Diphylleia"/>
              <a:ea typeface="Diphylleia"/>
              <a:cs typeface="Diphylleia"/>
              <a:sym typeface="Diphylleia"/>
            </a:endParaRPr>
          </a:p>
          <a:p>
            <a:pPr marL="0" lvl="0" indent="0" algn="l" rtl="0">
              <a:lnSpc>
                <a:spcPct val="115000"/>
              </a:lnSpc>
              <a:spcBef>
                <a:spcPts val="0"/>
              </a:spcBef>
              <a:spcAft>
                <a:spcPts val="0"/>
              </a:spcAft>
              <a:buNone/>
            </a:pPr>
            <a:endParaRPr sz="1900">
              <a:latin typeface="Diphylleia"/>
              <a:ea typeface="Diphylleia"/>
              <a:cs typeface="Diphylleia"/>
              <a:sym typeface="Diphylleia"/>
            </a:endParaRPr>
          </a:p>
          <a:p>
            <a:pPr marL="0" lvl="0" indent="0" algn="l" rtl="0">
              <a:lnSpc>
                <a:spcPct val="115000"/>
              </a:lnSpc>
              <a:spcBef>
                <a:spcPts val="0"/>
              </a:spcBef>
              <a:spcAft>
                <a:spcPts val="0"/>
              </a:spcAft>
              <a:buNone/>
            </a:pPr>
            <a:r>
              <a:rPr lang="en-US" sz="1900" b="1">
                <a:latin typeface="Diphylleia"/>
                <a:ea typeface="Diphylleia"/>
                <a:cs typeface="Diphylleia"/>
                <a:sym typeface="Diphylleia"/>
              </a:rPr>
              <a:t>Please remember to send your child with:</a:t>
            </a:r>
            <a:endParaRPr sz="1900" b="1">
              <a:latin typeface="Diphylleia"/>
              <a:ea typeface="Diphylleia"/>
              <a:cs typeface="Diphylleia"/>
              <a:sym typeface="Diphylleia"/>
            </a:endParaRPr>
          </a:p>
          <a:p>
            <a:pPr marL="457200" lvl="0" indent="-349250" algn="l" rtl="0">
              <a:lnSpc>
                <a:spcPct val="115000"/>
              </a:lnSpc>
              <a:spcBef>
                <a:spcPts val="0"/>
              </a:spcBef>
              <a:spcAft>
                <a:spcPts val="0"/>
              </a:spcAft>
              <a:buSzPts val="1900"/>
              <a:buFont typeface="Diphylleia"/>
              <a:buChar char="●"/>
            </a:pPr>
            <a:r>
              <a:rPr lang="en-US" sz="1900" b="1">
                <a:latin typeface="Diphylleia"/>
                <a:ea typeface="Diphylleia"/>
                <a:cs typeface="Diphylleia"/>
                <a:sym typeface="Diphylleia"/>
              </a:rPr>
              <a:t>A full lunch and plenty of snacks</a:t>
            </a:r>
            <a:endParaRPr sz="1900" b="1">
              <a:latin typeface="Diphylleia"/>
              <a:ea typeface="Diphylleia"/>
              <a:cs typeface="Diphylleia"/>
              <a:sym typeface="Diphylleia"/>
            </a:endParaRPr>
          </a:p>
          <a:p>
            <a:pPr marL="457200" lvl="0" indent="-349250" algn="l" rtl="0">
              <a:lnSpc>
                <a:spcPct val="115000"/>
              </a:lnSpc>
              <a:spcBef>
                <a:spcPts val="0"/>
              </a:spcBef>
              <a:spcAft>
                <a:spcPts val="0"/>
              </a:spcAft>
              <a:buSzPts val="1900"/>
              <a:buFont typeface="Diphylleia"/>
              <a:buChar char="●"/>
            </a:pPr>
            <a:r>
              <a:rPr lang="en-US" sz="1900" b="1">
                <a:latin typeface="Diphylleia"/>
                <a:ea typeface="Diphylleia"/>
                <a:cs typeface="Diphylleia"/>
                <a:sym typeface="Diphylleia"/>
              </a:rPr>
              <a:t>A hat</a:t>
            </a:r>
            <a:endParaRPr sz="1900" b="1">
              <a:latin typeface="Diphylleia"/>
              <a:ea typeface="Diphylleia"/>
              <a:cs typeface="Diphylleia"/>
              <a:sym typeface="Diphylleia"/>
            </a:endParaRPr>
          </a:p>
          <a:p>
            <a:pPr marL="457200" lvl="0" indent="-349250" algn="l" rtl="0">
              <a:lnSpc>
                <a:spcPct val="115000"/>
              </a:lnSpc>
              <a:spcBef>
                <a:spcPts val="0"/>
              </a:spcBef>
              <a:spcAft>
                <a:spcPts val="0"/>
              </a:spcAft>
              <a:buSzPts val="1900"/>
              <a:buFont typeface="Diphylleia"/>
              <a:buChar char="●"/>
            </a:pPr>
            <a:r>
              <a:rPr lang="en-US" sz="1900" b="1">
                <a:latin typeface="Diphylleia"/>
                <a:ea typeface="Diphylleia"/>
                <a:cs typeface="Diphylleia"/>
                <a:sym typeface="Diphylleia"/>
              </a:rPr>
              <a:t>Sunscreen</a:t>
            </a:r>
            <a:endParaRPr sz="1900" b="1">
              <a:latin typeface="Diphylleia"/>
              <a:ea typeface="Diphylleia"/>
              <a:cs typeface="Diphylleia"/>
              <a:sym typeface="Diphylleia"/>
            </a:endParaRPr>
          </a:p>
          <a:p>
            <a:pPr marL="457200" lvl="0" indent="-349250" algn="l" rtl="0">
              <a:lnSpc>
                <a:spcPct val="115000"/>
              </a:lnSpc>
              <a:spcBef>
                <a:spcPts val="0"/>
              </a:spcBef>
              <a:spcAft>
                <a:spcPts val="0"/>
              </a:spcAft>
              <a:buSzPts val="1900"/>
              <a:buFont typeface="Diphylleia"/>
              <a:buChar char="●"/>
            </a:pPr>
            <a:r>
              <a:rPr lang="en-US" sz="1900" b="1">
                <a:latin typeface="Diphylleia"/>
                <a:ea typeface="Diphylleia"/>
                <a:cs typeface="Diphylleia"/>
                <a:sym typeface="Diphylleia"/>
              </a:rPr>
              <a:t>A water bottle</a:t>
            </a:r>
            <a:endParaRPr sz="1900" b="1">
              <a:latin typeface="Diphylleia"/>
              <a:ea typeface="Diphylleia"/>
              <a:cs typeface="Diphylleia"/>
              <a:sym typeface="Diphylleia"/>
            </a:endParaRPr>
          </a:p>
          <a:p>
            <a:pPr marL="457200" lvl="0" indent="0" algn="l" rtl="0">
              <a:lnSpc>
                <a:spcPct val="115000"/>
              </a:lnSpc>
              <a:spcBef>
                <a:spcPts val="0"/>
              </a:spcBef>
              <a:spcAft>
                <a:spcPts val="0"/>
              </a:spcAft>
              <a:buNone/>
            </a:pPr>
            <a:endParaRPr sz="1900">
              <a:latin typeface="Diphylleia"/>
              <a:ea typeface="Diphylleia"/>
              <a:cs typeface="Diphylleia"/>
              <a:sym typeface="Diphylleia"/>
            </a:endParaRPr>
          </a:p>
          <a:p>
            <a:pPr marL="0" lvl="0" indent="0" algn="l" rtl="0">
              <a:lnSpc>
                <a:spcPct val="115000"/>
              </a:lnSpc>
              <a:spcBef>
                <a:spcPts val="0"/>
              </a:spcBef>
              <a:spcAft>
                <a:spcPts val="0"/>
              </a:spcAft>
              <a:buNone/>
            </a:pPr>
            <a:r>
              <a:rPr lang="en-US" sz="1900">
                <a:latin typeface="Diphylleia"/>
                <a:ea typeface="Diphylleia"/>
                <a:cs typeface="Diphylleia"/>
                <a:sym typeface="Diphylleia"/>
              </a:rPr>
              <a:t>We are looking for volunteers to help run activity stations throughout the day. If you’re available, please sign up using the link provided </a:t>
            </a:r>
            <a:r>
              <a:rPr lang="en-US" sz="2000" b="1" u="sng">
                <a:solidFill>
                  <a:schemeClr val="hlink"/>
                </a:solidFill>
                <a:latin typeface="Diphylleia"/>
                <a:ea typeface="Diphylleia"/>
                <a:cs typeface="Diphylleia"/>
                <a:sym typeface="Diphylleia"/>
                <a:hlinkClick r:id="rId4"/>
              </a:rPr>
              <a:t>HERE.</a:t>
            </a:r>
            <a:endParaRPr sz="2000" b="1" u="sng">
              <a:latin typeface="Diphylleia"/>
              <a:ea typeface="Diphylleia"/>
              <a:cs typeface="Diphylleia"/>
              <a:sym typeface="Diphylleia"/>
            </a:endParaRPr>
          </a:p>
          <a:p>
            <a:pPr marL="0" lvl="0" indent="0" algn="l" rtl="0">
              <a:lnSpc>
                <a:spcPct val="115000"/>
              </a:lnSpc>
              <a:spcBef>
                <a:spcPts val="0"/>
              </a:spcBef>
              <a:spcAft>
                <a:spcPts val="0"/>
              </a:spcAft>
              <a:buNone/>
            </a:pPr>
            <a:r>
              <a:rPr lang="en-US" sz="1900">
                <a:latin typeface="Diphylleia"/>
                <a:ea typeface="Diphylleia"/>
                <a:cs typeface="Diphylleia"/>
                <a:sym typeface="Diphylleia"/>
              </a:rPr>
              <a:t>A big thank you to our wonderful PAC for generously covering the full cost of this </a:t>
            </a:r>
            <a:endParaRPr sz="1900">
              <a:latin typeface="Diphylleia"/>
              <a:ea typeface="Diphylleia"/>
              <a:cs typeface="Diphylleia"/>
              <a:sym typeface="Diphylleia"/>
            </a:endParaRPr>
          </a:p>
          <a:p>
            <a:pPr marL="0" lvl="0" indent="0" algn="l" rtl="0">
              <a:lnSpc>
                <a:spcPct val="115000"/>
              </a:lnSpc>
              <a:spcBef>
                <a:spcPts val="0"/>
              </a:spcBef>
              <a:spcAft>
                <a:spcPts val="0"/>
              </a:spcAft>
              <a:buNone/>
            </a:pPr>
            <a:r>
              <a:rPr lang="en-US" sz="1900">
                <a:latin typeface="Diphylleia"/>
                <a:ea typeface="Diphylleia"/>
                <a:cs typeface="Diphylleia"/>
                <a:sym typeface="Diphylleia"/>
              </a:rPr>
              <a:t>year-end Play Day!</a:t>
            </a:r>
            <a:endParaRPr sz="1900">
              <a:latin typeface="Diphylleia"/>
              <a:ea typeface="Diphylleia"/>
              <a:cs typeface="Diphylleia"/>
              <a:sym typeface="Diphylleia"/>
            </a:endParaRPr>
          </a:p>
        </p:txBody>
      </p:sp>
      <p:pic>
        <p:nvPicPr>
          <p:cNvPr id="339" name="Google Shape;339;p16"/>
          <p:cNvPicPr preferRelativeResize="0"/>
          <p:nvPr/>
        </p:nvPicPr>
        <p:blipFill rotWithShape="1">
          <a:blip r:embed="rId5">
            <a:alphaModFix/>
          </a:blip>
          <a:srcRect l="3430" t="-7310" r="-3430" b="7310"/>
          <a:stretch/>
        </p:blipFill>
        <p:spPr>
          <a:xfrm rot="-605324">
            <a:off x="2487443" y="8250231"/>
            <a:ext cx="729088" cy="1920962"/>
          </a:xfrm>
          <a:prstGeom prst="rect">
            <a:avLst/>
          </a:prstGeom>
          <a:noFill/>
          <a:ln>
            <a:noFill/>
          </a:ln>
        </p:spPr>
      </p:pic>
      <p:pic>
        <p:nvPicPr>
          <p:cNvPr id="340" name="Google Shape;340;p16"/>
          <p:cNvPicPr preferRelativeResize="0"/>
          <p:nvPr/>
        </p:nvPicPr>
        <p:blipFill>
          <a:blip r:embed="rId6">
            <a:alphaModFix/>
          </a:blip>
          <a:stretch>
            <a:fillRect/>
          </a:stretch>
        </p:blipFill>
        <p:spPr>
          <a:xfrm>
            <a:off x="7887150" y="5854950"/>
            <a:ext cx="3156850" cy="3227950"/>
          </a:xfrm>
          <a:prstGeom prst="rect">
            <a:avLst/>
          </a:prstGeom>
          <a:noFill/>
          <a:ln>
            <a:noFill/>
          </a:ln>
        </p:spPr>
      </p:pic>
      <p:pic>
        <p:nvPicPr>
          <p:cNvPr id="341" name="Google Shape;341;p16"/>
          <p:cNvPicPr preferRelativeResize="0"/>
          <p:nvPr/>
        </p:nvPicPr>
        <p:blipFill>
          <a:blip r:embed="rId7">
            <a:alphaModFix/>
          </a:blip>
          <a:stretch>
            <a:fillRect/>
          </a:stretch>
        </p:blipFill>
        <p:spPr>
          <a:xfrm rot="645676">
            <a:off x="3432383" y="8409133"/>
            <a:ext cx="1015615" cy="1830559"/>
          </a:xfrm>
          <a:prstGeom prst="rect">
            <a:avLst/>
          </a:prstGeom>
          <a:noFill/>
          <a:ln>
            <a:noFill/>
          </a:ln>
        </p:spPr>
      </p:pic>
      <p:sp>
        <p:nvSpPr>
          <p:cNvPr id="342" name="Google Shape;342;p16"/>
          <p:cNvSpPr txBox="1"/>
          <p:nvPr/>
        </p:nvSpPr>
        <p:spPr>
          <a:xfrm>
            <a:off x="12914750" y="3870500"/>
            <a:ext cx="4675800" cy="4172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100">
                <a:latin typeface="Diphylleia"/>
                <a:ea typeface="Diphylleia"/>
                <a:cs typeface="Diphylleia"/>
                <a:sym typeface="Diphylleia"/>
              </a:rPr>
              <a:t>As more students bring scooters, bikes, and skateboards to school, we’d like to remind families that all wheeled equipment must be walked—not ridden—on school grounds. Helmets are mandatory for all riders.</a:t>
            </a:r>
            <a:endParaRPr sz="2100">
              <a:latin typeface="Diphylleia"/>
              <a:ea typeface="Diphylleia"/>
              <a:cs typeface="Diphylleia"/>
              <a:sym typeface="Diphylleia"/>
            </a:endParaRPr>
          </a:p>
          <a:p>
            <a:pPr marL="0" lvl="0" indent="0" algn="l" rtl="0">
              <a:lnSpc>
                <a:spcPct val="115000"/>
              </a:lnSpc>
              <a:spcBef>
                <a:spcPts val="0"/>
              </a:spcBef>
              <a:spcAft>
                <a:spcPts val="0"/>
              </a:spcAft>
              <a:buNone/>
            </a:pPr>
            <a:endParaRPr sz="1800">
              <a:latin typeface="Diphylleia"/>
              <a:ea typeface="Diphylleia"/>
              <a:cs typeface="Diphylleia"/>
              <a:sym typeface="Diphylleia"/>
            </a:endParaRPr>
          </a:p>
          <a:p>
            <a:pPr marL="0" lvl="0" indent="0" algn="l" rtl="0">
              <a:lnSpc>
                <a:spcPct val="115000"/>
              </a:lnSpc>
              <a:spcBef>
                <a:spcPts val="0"/>
              </a:spcBef>
              <a:spcAft>
                <a:spcPts val="0"/>
              </a:spcAft>
              <a:buNone/>
            </a:pPr>
            <a:r>
              <a:rPr lang="en-US" sz="2100">
                <a:latin typeface="Diphylleia"/>
                <a:ea typeface="Diphylleia"/>
                <a:cs typeface="Diphylleia"/>
                <a:sym typeface="Diphylleia"/>
              </a:rPr>
              <a:t>Thank you for helping us keep our school community safe and </a:t>
            </a:r>
            <a:endParaRPr sz="2100">
              <a:latin typeface="Diphylleia"/>
              <a:ea typeface="Diphylleia"/>
              <a:cs typeface="Diphylleia"/>
              <a:sym typeface="Diphylleia"/>
            </a:endParaRPr>
          </a:p>
          <a:p>
            <a:pPr marL="0" lvl="0" indent="0" algn="l" rtl="0">
              <a:lnSpc>
                <a:spcPct val="115000"/>
              </a:lnSpc>
              <a:spcBef>
                <a:spcPts val="0"/>
              </a:spcBef>
              <a:spcAft>
                <a:spcPts val="0"/>
              </a:spcAft>
              <a:buNone/>
            </a:pPr>
            <a:r>
              <a:rPr lang="en-US" sz="2100">
                <a:latin typeface="Diphylleia"/>
                <a:ea typeface="Diphylleia"/>
                <a:cs typeface="Diphylleia"/>
                <a:sym typeface="Diphylleia"/>
              </a:rPr>
              <a:t>moving responsibly.</a:t>
            </a:r>
            <a:endParaRPr sz="2100">
              <a:latin typeface="Diphylleia"/>
              <a:ea typeface="Diphylleia"/>
              <a:cs typeface="Diphylleia"/>
              <a:sym typeface="Diphylleia"/>
            </a:endParaRPr>
          </a:p>
        </p:txBody>
      </p:sp>
      <p:sp>
        <p:nvSpPr>
          <p:cNvPr id="343" name="Google Shape;343;p16"/>
          <p:cNvSpPr txBox="1"/>
          <p:nvPr/>
        </p:nvSpPr>
        <p:spPr>
          <a:xfrm>
            <a:off x="13552225" y="3096975"/>
            <a:ext cx="4184700" cy="40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000" b="1">
                <a:solidFill>
                  <a:srgbClr val="3B3331"/>
                </a:solidFill>
                <a:latin typeface="Luckiest Guy"/>
                <a:ea typeface="Luckiest Guy"/>
                <a:cs typeface="Luckiest Guy"/>
                <a:sym typeface="Luckiest Guy"/>
              </a:rPr>
              <a:t>WHEELS SAFETY</a:t>
            </a:r>
            <a:endParaRPr sz="3200">
              <a:solidFill>
                <a:schemeClr val="dk1"/>
              </a:solidFill>
              <a:latin typeface="Calibri"/>
              <a:ea typeface="Calibri"/>
              <a:cs typeface="Calibri"/>
              <a:sym typeface="Calibri"/>
            </a:endParaRPr>
          </a:p>
        </p:txBody>
      </p:sp>
      <p:pic>
        <p:nvPicPr>
          <p:cNvPr id="344" name="Google Shape;344;p16"/>
          <p:cNvPicPr preferRelativeResize="0"/>
          <p:nvPr/>
        </p:nvPicPr>
        <p:blipFill>
          <a:blip r:embed="rId8">
            <a:alphaModFix/>
          </a:blip>
          <a:stretch>
            <a:fillRect/>
          </a:stretch>
        </p:blipFill>
        <p:spPr>
          <a:xfrm>
            <a:off x="13337535" y="7726475"/>
            <a:ext cx="3728065" cy="25919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3"/>
                                        </p:tgtEl>
                                        <p:attrNameLst>
                                          <p:attrName>style.visibility</p:attrName>
                                        </p:attrNameLst>
                                      </p:cBhvr>
                                      <p:to>
                                        <p:strVal val="visible"/>
                                      </p:to>
                                    </p:set>
                                    <p:animEffect transition="in" filter="fade">
                                      <p:cBhvr>
                                        <p:cTn id="7" dur="1000"/>
                                        <p:tgtEl>
                                          <p:spTgt spid="323"/>
                                        </p:tgtEl>
                                      </p:cBhvr>
                                    </p:animEffect>
                                  </p:childTnLst>
                                </p:cTn>
                              </p:par>
                              <p:par>
                                <p:cTn id="8" presetID="10" presetClass="entr" presetSubtype="0" fill="hold" nodeType="withEffect">
                                  <p:stCondLst>
                                    <p:cond delay="0"/>
                                  </p:stCondLst>
                                  <p:childTnLst>
                                    <p:set>
                                      <p:cBhvr>
                                        <p:cTn id="9" dur="1" fill="hold">
                                          <p:stCondLst>
                                            <p:cond delay="0"/>
                                          </p:stCondLst>
                                        </p:cTn>
                                        <p:tgtEl>
                                          <p:spTgt spid="327"/>
                                        </p:tgtEl>
                                        <p:attrNameLst>
                                          <p:attrName>style.visibility</p:attrName>
                                        </p:attrNameLst>
                                      </p:cBhvr>
                                      <p:to>
                                        <p:strVal val="visible"/>
                                      </p:to>
                                    </p:set>
                                    <p:animEffect transition="in" filter="fade">
                                      <p:cBhvr>
                                        <p:cTn id="10" dur="1000"/>
                                        <p:tgtEl>
                                          <p:spTgt spid="327"/>
                                        </p:tgtEl>
                                      </p:cBhvr>
                                    </p:animEffect>
                                  </p:childTnLst>
                                </p:cTn>
                              </p:par>
                              <p:par>
                                <p:cTn id="11" presetID="10" presetClass="entr" presetSubtype="0" fill="hold" nodeType="withEffect">
                                  <p:stCondLst>
                                    <p:cond delay="0"/>
                                  </p:stCondLst>
                                  <p:childTnLst>
                                    <p:set>
                                      <p:cBhvr>
                                        <p:cTn id="12" dur="1" fill="hold">
                                          <p:stCondLst>
                                            <p:cond delay="0"/>
                                          </p:stCondLst>
                                        </p:cTn>
                                        <p:tgtEl>
                                          <p:spTgt spid="331"/>
                                        </p:tgtEl>
                                        <p:attrNameLst>
                                          <p:attrName>style.visibility</p:attrName>
                                        </p:attrNameLst>
                                      </p:cBhvr>
                                      <p:to>
                                        <p:strVal val="visible"/>
                                      </p:to>
                                    </p:set>
                                    <p:animEffect transition="in" filter="fade">
                                      <p:cBhvr>
                                        <p:cTn id="13" dur="1000"/>
                                        <p:tgtEl>
                                          <p:spTgt spid="33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09"/>
                                        </p:tgtEl>
                                        <p:attrNameLst>
                                          <p:attrName>style.visibility</p:attrName>
                                        </p:attrNameLst>
                                      </p:cBhvr>
                                      <p:to>
                                        <p:strVal val="visible"/>
                                      </p:to>
                                    </p:set>
                                    <p:animEffect transition="in" filter="fade">
                                      <p:cBhvr>
                                        <p:cTn id="18" dur="1000"/>
                                        <p:tgtEl>
                                          <p:spTgt spid="30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13"/>
                                        </p:tgtEl>
                                        <p:attrNameLst>
                                          <p:attrName>style.visibility</p:attrName>
                                        </p:attrNameLst>
                                      </p:cBhvr>
                                      <p:to>
                                        <p:strVal val="visible"/>
                                      </p:to>
                                    </p:set>
                                    <p:animEffect transition="in" filter="fade">
                                      <p:cBhvr>
                                        <p:cTn id="23" dur="1000"/>
                                        <p:tgtEl>
                                          <p:spTgt spid="3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17"/>
                                        </p:tgtEl>
                                        <p:attrNameLst>
                                          <p:attrName>style.visibility</p:attrName>
                                        </p:attrNameLst>
                                      </p:cBhvr>
                                      <p:to>
                                        <p:strVal val="visible"/>
                                      </p:to>
                                    </p:set>
                                    <p:animEffect transition="in" filter="fade">
                                      <p:cBhvr>
                                        <p:cTn id="28" dur="1000"/>
                                        <p:tgtEl>
                                          <p:spTgt spid="317"/>
                                        </p:tgtEl>
                                      </p:cBhvr>
                                    </p:animEffect>
                                  </p:childTnLst>
                                </p:cTn>
                              </p:par>
                              <p:par>
                                <p:cTn id="29" presetID="10" presetClass="entr" presetSubtype="0" fill="hold" nodeType="withEffect">
                                  <p:stCondLst>
                                    <p:cond delay="0"/>
                                  </p:stCondLst>
                                  <p:childTnLst>
                                    <p:set>
                                      <p:cBhvr>
                                        <p:cTn id="30" dur="1" fill="hold">
                                          <p:stCondLst>
                                            <p:cond delay="0"/>
                                          </p:stCondLst>
                                        </p:cTn>
                                        <p:tgtEl>
                                          <p:spTgt spid="321"/>
                                        </p:tgtEl>
                                        <p:attrNameLst>
                                          <p:attrName>style.visibility</p:attrName>
                                        </p:attrNameLst>
                                      </p:cBhvr>
                                      <p:to>
                                        <p:strVal val="visible"/>
                                      </p:to>
                                    </p:set>
                                    <p:animEffect transition="in" filter="fade">
                                      <p:cBhvr>
                                        <p:cTn id="31" dur="1000"/>
                                        <p:tgtEl>
                                          <p:spTgt spid="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EDE2"/>
        </a:solidFill>
        <a:effectLst/>
      </p:bgPr>
    </p:bg>
    <p:spTree>
      <p:nvGrpSpPr>
        <p:cNvPr id="1" name="Shape 348"/>
        <p:cNvGrpSpPr/>
        <p:nvPr/>
      </p:nvGrpSpPr>
      <p:grpSpPr>
        <a:xfrm>
          <a:off x="0" y="0"/>
          <a:ext cx="0" cy="0"/>
          <a:chOff x="0" y="0"/>
          <a:chExt cx="0" cy="0"/>
        </a:xfrm>
      </p:grpSpPr>
      <p:grpSp>
        <p:nvGrpSpPr>
          <p:cNvPr id="349" name="Google Shape;349;p17"/>
          <p:cNvGrpSpPr/>
          <p:nvPr/>
        </p:nvGrpSpPr>
        <p:grpSpPr>
          <a:xfrm>
            <a:off x="10876989" y="1732621"/>
            <a:ext cx="5318637" cy="7186224"/>
            <a:chOff x="8696226" y="1732835"/>
            <a:chExt cx="7118090" cy="7186224"/>
          </a:xfrm>
        </p:grpSpPr>
        <p:sp>
          <p:nvSpPr>
            <p:cNvPr id="350" name="Google Shape;350;p17"/>
            <p:cNvSpPr/>
            <p:nvPr/>
          </p:nvSpPr>
          <p:spPr>
            <a:xfrm>
              <a:off x="8705624" y="1732835"/>
              <a:ext cx="7098900" cy="7186224"/>
            </a:xfrm>
            <a:custGeom>
              <a:avLst/>
              <a:gdLst/>
              <a:ahLst/>
              <a:cxnLst/>
              <a:rect l="l" t="t" r="r" b="b"/>
              <a:pathLst>
                <a:path w="7098900" h="7186224" extrusionOk="0">
                  <a:moveTo>
                    <a:pt x="2" y="7068996"/>
                  </a:moveTo>
                  <a:cubicBezTo>
                    <a:pt x="-358" y="7134492"/>
                    <a:pt x="53329" y="7187426"/>
                    <a:pt x="118870" y="7186204"/>
                  </a:cubicBezTo>
                  <a:cubicBezTo>
                    <a:pt x="7213337" y="7053791"/>
                    <a:pt x="7092527" y="7178069"/>
                    <a:pt x="7093663" y="6974656"/>
                  </a:cubicBezTo>
                  <a:cubicBezTo>
                    <a:pt x="7095303" y="6678511"/>
                    <a:pt x="7098899" y="118137"/>
                    <a:pt x="7098899" y="119100"/>
                  </a:cubicBezTo>
                  <a:cubicBezTo>
                    <a:pt x="7099259" y="54209"/>
                    <a:pt x="7046507" y="1519"/>
                    <a:pt x="6981570" y="1879"/>
                  </a:cubicBezTo>
                  <a:cubicBezTo>
                    <a:pt x="-109171" y="40929"/>
                    <a:pt x="6360" y="-82545"/>
                    <a:pt x="5224" y="122995"/>
                  </a:cubicBezTo>
                  <a:cubicBezTo>
                    <a:pt x="3584" y="423293"/>
                    <a:pt x="-13" y="7069945"/>
                    <a:pt x="2" y="7068996"/>
                  </a:cubicBezTo>
                  <a:close/>
                </a:path>
              </a:pathLst>
            </a:custGeom>
            <a:solidFill>
              <a:srgbClr val="F7EDE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351" name="Google Shape;351;p17"/>
            <p:cNvGrpSpPr/>
            <p:nvPr/>
          </p:nvGrpSpPr>
          <p:grpSpPr>
            <a:xfrm>
              <a:off x="8696226" y="2216885"/>
              <a:ext cx="7118090" cy="6295680"/>
              <a:chOff x="8696226" y="2216885"/>
              <a:chExt cx="7118090" cy="6295680"/>
            </a:xfrm>
          </p:grpSpPr>
          <p:sp>
            <p:nvSpPr>
              <p:cNvPr id="352" name="Google Shape;352;p17"/>
              <p:cNvSpPr/>
              <p:nvPr/>
            </p:nvSpPr>
            <p:spPr>
              <a:xfrm>
                <a:off x="8700019" y="3890585"/>
                <a:ext cx="7110684" cy="65528"/>
              </a:xfrm>
              <a:custGeom>
                <a:avLst/>
                <a:gdLst/>
                <a:ahLst/>
                <a:cxnLst/>
                <a:rect l="l" t="t" r="r" b="b"/>
                <a:pathLst>
                  <a:path w="7110684" h="65528" extrusionOk="0">
                    <a:moveTo>
                      <a:pt x="7102245" y="26642"/>
                    </a:moveTo>
                    <a:cubicBezTo>
                      <a:pt x="7101972" y="-16174"/>
                      <a:pt x="7647720" y="-3943"/>
                      <a:pt x="8440" y="38887"/>
                    </a:cubicBezTo>
                    <a:cubicBezTo>
                      <a:pt x="8713" y="81702"/>
                      <a:pt x="-537049" y="69471"/>
                      <a:pt x="7102245" y="26642"/>
                    </a:cubicBezTo>
                    <a:close/>
                  </a:path>
                </a:pathLst>
              </a:custGeom>
              <a:solidFill>
                <a:srgbClr val="BDDE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3" name="Google Shape;353;p17"/>
              <p:cNvSpPr/>
              <p:nvPr/>
            </p:nvSpPr>
            <p:spPr>
              <a:xfrm>
                <a:off x="8703663" y="4447931"/>
                <a:ext cx="7110653" cy="77472"/>
              </a:xfrm>
              <a:custGeom>
                <a:avLst/>
                <a:gdLst/>
                <a:ahLst/>
                <a:cxnLst/>
                <a:rect l="l" t="t" r="r" b="b"/>
                <a:pathLst>
                  <a:path w="7110653" h="77472" extrusionOk="0">
                    <a:moveTo>
                      <a:pt x="7102212" y="25984"/>
                    </a:moveTo>
                    <a:cubicBezTo>
                      <a:pt x="7101939" y="-16846"/>
                      <a:pt x="7647745" y="-5621"/>
                      <a:pt x="8436" y="51495"/>
                    </a:cubicBezTo>
                    <a:cubicBezTo>
                      <a:pt x="8724" y="94310"/>
                      <a:pt x="-537053" y="83100"/>
                      <a:pt x="7102212" y="25984"/>
                    </a:cubicBezTo>
                    <a:close/>
                  </a:path>
                </a:pathLst>
              </a:custGeom>
              <a:solidFill>
                <a:srgbClr val="BDDE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4" name="Google Shape;354;p17"/>
              <p:cNvSpPr/>
              <p:nvPr/>
            </p:nvSpPr>
            <p:spPr>
              <a:xfrm>
                <a:off x="8701255" y="5005213"/>
                <a:ext cx="7110904" cy="89627"/>
              </a:xfrm>
              <a:custGeom>
                <a:avLst/>
                <a:gdLst/>
                <a:ahLst/>
                <a:cxnLst/>
                <a:rect l="l" t="t" r="r" b="b"/>
                <a:pathLst>
                  <a:path w="7110904" h="89627" extrusionOk="0">
                    <a:moveTo>
                      <a:pt x="7102290" y="25433"/>
                    </a:moveTo>
                    <a:cubicBezTo>
                      <a:pt x="7102564" y="-17397"/>
                      <a:pt x="7648197" y="-7207"/>
                      <a:pt x="8614" y="64195"/>
                    </a:cubicBezTo>
                    <a:cubicBezTo>
                      <a:pt x="8341" y="107025"/>
                      <a:pt x="-537292" y="96835"/>
                      <a:pt x="7102290" y="25433"/>
                    </a:cubicBezTo>
                    <a:close/>
                  </a:path>
                </a:pathLst>
              </a:custGeom>
              <a:solidFill>
                <a:srgbClr val="BDDE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5" name="Google Shape;355;p17"/>
              <p:cNvSpPr/>
              <p:nvPr/>
            </p:nvSpPr>
            <p:spPr>
              <a:xfrm>
                <a:off x="8700253" y="2216885"/>
                <a:ext cx="7110683" cy="32845"/>
              </a:xfrm>
              <a:custGeom>
                <a:avLst/>
                <a:gdLst/>
                <a:ahLst/>
                <a:cxnLst/>
                <a:rect l="l" t="t" r="r" b="b"/>
                <a:pathLst>
                  <a:path w="7110683" h="32845" extrusionOk="0">
                    <a:moveTo>
                      <a:pt x="8451" y="30192"/>
                    </a:moveTo>
                    <a:cubicBezTo>
                      <a:pt x="7647803" y="30192"/>
                      <a:pt x="7101998" y="45484"/>
                      <a:pt x="7102228" y="2654"/>
                    </a:cubicBezTo>
                    <a:cubicBezTo>
                      <a:pt x="-537110" y="2654"/>
                      <a:pt x="8696" y="-12638"/>
                      <a:pt x="8451" y="30192"/>
                    </a:cubicBezTo>
                    <a:close/>
                  </a:path>
                </a:pathLst>
              </a:custGeom>
              <a:solidFill>
                <a:srgbClr val="BDDE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6" name="Google Shape;356;p17"/>
              <p:cNvSpPr/>
              <p:nvPr/>
            </p:nvSpPr>
            <p:spPr>
              <a:xfrm>
                <a:off x="8696380" y="3333062"/>
                <a:ext cx="7110728" cy="53917"/>
              </a:xfrm>
              <a:custGeom>
                <a:avLst/>
                <a:gdLst/>
                <a:ahLst/>
                <a:cxnLst/>
                <a:rect l="l" t="t" r="r" b="b"/>
                <a:pathLst>
                  <a:path w="7110728" h="53917" extrusionOk="0">
                    <a:moveTo>
                      <a:pt x="7102288" y="27462"/>
                    </a:moveTo>
                    <a:cubicBezTo>
                      <a:pt x="7102015" y="-15354"/>
                      <a:pt x="7647777" y="-2102"/>
                      <a:pt x="8440" y="26456"/>
                    </a:cubicBezTo>
                    <a:cubicBezTo>
                      <a:pt x="8713" y="69271"/>
                      <a:pt x="-537049" y="56020"/>
                      <a:pt x="7102288" y="27462"/>
                    </a:cubicBezTo>
                    <a:close/>
                  </a:path>
                </a:pathLst>
              </a:custGeom>
              <a:solidFill>
                <a:srgbClr val="BDDE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7" name="Google Shape;357;p17"/>
              <p:cNvSpPr/>
              <p:nvPr/>
            </p:nvSpPr>
            <p:spPr>
              <a:xfrm>
                <a:off x="8697137" y="2775244"/>
                <a:ext cx="7110733" cy="42831"/>
              </a:xfrm>
              <a:custGeom>
                <a:avLst/>
                <a:gdLst/>
                <a:ahLst/>
                <a:cxnLst/>
                <a:rect l="l" t="t" r="r" b="b"/>
                <a:pathLst>
                  <a:path w="7110733" h="42831" extrusionOk="0">
                    <a:moveTo>
                      <a:pt x="7102135" y="28549"/>
                    </a:moveTo>
                    <a:cubicBezTo>
                      <a:pt x="7102365" y="-14266"/>
                      <a:pt x="7647955" y="-9"/>
                      <a:pt x="8603" y="14277"/>
                    </a:cubicBezTo>
                    <a:cubicBezTo>
                      <a:pt x="8359" y="57107"/>
                      <a:pt x="-537231" y="42835"/>
                      <a:pt x="7102135" y="28549"/>
                    </a:cubicBezTo>
                    <a:close/>
                  </a:path>
                </a:pathLst>
              </a:custGeom>
              <a:solidFill>
                <a:srgbClr val="BDDE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8" name="Google Shape;358;p17"/>
              <p:cNvSpPr/>
              <p:nvPr/>
            </p:nvSpPr>
            <p:spPr>
              <a:xfrm>
                <a:off x="8699876" y="6676641"/>
                <a:ext cx="7110496" cy="126873"/>
              </a:xfrm>
              <a:custGeom>
                <a:avLst/>
                <a:gdLst/>
                <a:ahLst/>
                <a:cxnLst/>
                <a:rect l="l" t="t" r="r" b="b"/>
                <a:pathLst>
                  <a:path w="7110496" h="126873" extrusionOk="0">
                    <a:moveTo>
                      <a:pt x="7102057" y="24169"/>
                    </a:moveTo>
                    <a:cubicBezTo>
                      <a:pt x="7101784" y="-18661"/>
                      <a:pt x="7647518" y="-11532"/>
                      <a:pt x="8439" y="102714"/>
                    </a:cubicBezTo>
                    <a:cubicBezTo>
                      <a:pt x="8713" y="145530"/>
                      <a:pt x="-537021" y="138401"/>
                      <a:pt x="7102057" y="24169"/>
                    </a:cubicBezTo>
                    <a:close/>
                  </a:path>
                </a:pathLst>
              </a:custGeom>
              <a:solidFill>
                <a:srgbClr val="BDDE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9" name="Google Shape;359;p17"/>
              <p:cNvSpPr/>
              <p:nvPr/>
            </p:nvSpPr>
            <p:spPr>
              <a:xfrm>
                <a:off x="8701831" y="7790664"/>
                <a:ext cx="7111022" cy="152137"/>
              </a:xfrm>
              <a:custGeom>
                <a:avLst/>
                <a:gdLst/>
                <a:ahLst/>
                <a:cxnLst/>
                <a:rect l="l" t="t" r="r" b="b"/>
                <a:pathLst>
                  <a:path w="7111022" h="152137" extrusionOk="0">
                    <a:moveTo>
                      <a:pt x="7102419" y="23536"/>
                    </a:moveTo>
                    <a:cubicBezTo>
                      <a:pt x="7102663" y="-19294"/>
                      <a:pt x="7648268" y="-14192"/>
                      <a:pt x="8599" y="128599"/>
                    </a:cubicBezTo>
                    <a:cubicBezTo>
                      <a:pt x="8369" y="171428"/>
                      <a:pt x="-537250" y="166340"/>
                      <a:pt x="7102419" y="23536"/>
                    </a:cubicBezTo>
                    <a:close/>
                  </a:path>
                </a:pathLst>
              </a:custGeom>
              <a:solidFill>
                <a:srgbClr val="BDDE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0" name="Google Shape;360;p17"/>
              <p:cNvSpPr/>
              <p:nvPr/>
            </p:nvSpPr>
            <p:spPr>
              <a:xfrm>
                <a:off x="8697608" y="5562436"/>
                <a:ext cx="7110937" cy="101938"/>
              </a:xfrm>
              <a:custGeom>
                <a:avLst/>
                <a:gdLst/>
                <a:ahLst/>
                <a:cxnLst/>
                <a:rect l="l" t="t" r="r" b="b"/>
                <a:pathLst>
                  <a:path w="7110937" h="101938" extrusionOk="0">
                    <a:moveTo>
                      <a:pt x="7102326" y="24955"/>
                    </a:moveTo>
                    <a:cubicBezTo>
                      <a:pt x="7102599" y="-17875"/>
                      <a:pt x="7648160" y="-8705"/>
                      <a:pt x="8607" y="76983"/>
                    </a:cubicBezTo>
                    <a:cubicBezTo>
                      <a:pt x="8348" y="119813"/>
                      <a:pt x="-537227" y="110644"/>
                      <a:pt x="7102326" y="24955"/>
                    </a:cubicBezTo>
                    <a:close/>
                  </a:path>
                </a:pathLst>
              </a:custGeom>
              <a:solidFill>
                <a:srgbClr val="BDDE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1" name="Google Shape;361;p17"/>
              <p:cNvSpPr/>
              <p:nvPr/>
            </p:nvSpPr>
            <p:spPr>
              <a:xfrm>
                <a:off x="8698722" y="8347706"/>
                <a:ext cx="7111040" cy="164859"/>
              </a:xfrm>
              <a:custGeom>
                <a:avLst/>
                <a:gdLst/>
                <a:ahLst/>
                <a:cxnLst/>
                <a:rect l="l" t="t" r="r" b="b"/>
                <a:pathLst>
                  <a:path w="7111040" h="164859" extrusionOk="0">
                    <a:moveTo>
                      <a:pt x="7102435" y="23267"/>
                    </a:moveTo>
                    <a:cubicBezTo>
                      <a:pt x="7102680" y="-19563"/>
                      <a:pt x="7648327" y="-15495"/>
                      <a:pt x="8601" y="141596"/>
                    </a:cubicBezTo>
                    <a:cubicBezTo>
                      <a:pt x="8371" y="184426"/>
                      <a:pt x="-537291" y="180344"/>
                      <a:pt x="7102435" y="23267"/>
                    </a:cubicBezTo>
                    <a:close/>
                  </a:path>
                </a:pathLst>
              </a:custGeom>
              <a:solidFill>
                <a:srgbClr val="BDDE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2" name="Google Shape;362;p17"/>
              <p:cNvSpPr/>
              <p:nvPr/>
            </p:nvSpPr>
            <p:spPr>
              <a:xfrm>
                <a:off x="8703527" y="7233634"/>
                <a:ext cx="7110459" cy="139460"/>
              </a:xfrm>
              <a:custGeom>
                <a:avLst/>
                <a:gdLst/>
                <a:ahLst/>
                <a:cxnLst/>
                <a:rect l="l" t="t" r="r" b="b"/>
                <a:pathLst>
                  <a:path w="7110459" h="139460" extrusionOk="0">
                    <a:moveTo>
                      <a:pt x="7102017" y="23835"/>
                    </a:moveTo>
                    <a:cubicBezTo>
                      <a:pt x="7101744" y="-18995"/>
                      <a:pt x="7647550" y="-12872"/>
                      <a:pt x="8442" y="115632"/>
                    </a:cubicBezTo>
                    <a:cubicBezTo>
                      <a:pt x="8716" y="158447"/>
                      <a:pt x="-537090" y="152339"/>
                      <a:pt x="7102017" y="23835"/>
                    </a:cubicBezTo>
                    <a:close/>
                  </a:path>
                </a:pathLst>
              </a:custGeom>
              <a:solidFill>
                <a:srgbClr val="BDDE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3" name="Google Shape;363;p17"/>
              <p:cNvSpPr/>
              <p:nvPr/>
            </p:nvSpPr>
            <p:spPr>
              <a:xfrm>
                <a:off x="8696226" y="6119601"/>
                <a:ext cx="7110535" cy="114352"/>
              </a:xfrm>
              <a:custGeom>
                <a:avLst/>
                <a:gdLst/>
                <a:ahLst/>
                <a:cxnLst/>
                <a:rect l="l" t="t" r="r" b="b"/>
                <a:pathLst>
                  <a:path w="7110535" h="114352" extrusionOk="0">
                    <a:moveTo>
                      <a:pt x="7102096" y="24535"/>
                    </a:moveTo>
                    <a:cubicBezTo>
                      <a:pt x="7101823" y="-18295"/>
                      <a:pt x="7647571" y="-10132"/>
                      <a:pt x="8435" y="89814"/>
                    </a:cubicBezTo>
                    <a:cubicBezTo>
                      <a:pt x="8723" y="132645"/>
                      <a:pt x="-537025" y="124495"/>
                      <a:pt x="7102096" y="24535"/>
                    </a:cubicBezTo>
                    <a:close/>
                  </a:path>
                </a:pathLst>
              </a:custGeom>
              <a:solidFill>
                <a:srgbClr val="BDDE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364" name="Google Shape;364;p17"/>
          <p:cNvSpPr txBox="1"/>
          <p:nvPr/>
        </p:nvSpPr>
        <p:spPr>
          <a:xfrm>
            <a:off x="1009138" y="3886829"/>
            <a:ext cx="6910500" cy="2878200"/>
          </a:xfrm>
          <a:prstGeom prst="rect">
            <a:avLst/>
          </a:prstGeom>
          <a:noFill/>
          <a:ln>
            <a:noFill/>
          </a:ln>
        </p:spPr>
        <p:txBody>
          <a:bodyPr spcFirstLastPara="1" wrap="square" lIns="0" tIns="0" rIns="0" bIns="0" anchor="ctr" anchorCtr="0">
            <a:noAutofit/>
          </a:bodyPr>
          <a:lstStyle/>
          <a:p>
            <a:pPr marL="0" marR="0" lvl="0" indent="0" algn="ctr" rtl="0">
              <a:lnSpc>
                <a:spcPct val="120002"/>
              </a:lnSpc>
              <a:spcBef>
                <a:spcPts val="0"/>
              </a:spcBef>
              <a:spcAft>
                <a:spcPts val="0"/>
              </a:spcAft>
              <a:buNone/>
            </a:pPr>
            <a:endParaRPr sz="6399">
              <a:solidFill>
                <a:schemeClr val="accent6"/>
              </a:solidFill>
              <a:latin typeface="Luckiest Guy"/>
              <a:ea typeface="Luckiest Guy"/>
              <a:cs typeface="Luckiest Guy"/>
              <a:sym typeface="Luckiest Guy"/>
            </a:endParaRPr>
          </a:p>
        </p:txBody>
      </p:sp>
      <p:grpSp>
        <p:nvGrpSpPr>
          <p:cNvPr id="365" name="Google Shape;365;p17"/>
          <p:cNvGrpSpPr/>
          <p:nvPr/>
        </p:nvGrpSpPr>
        <p:grpSpPr>
          <a:xfrm>
            <a:off x="6750264" y="7829011"/>
            <a:ext cx="2033518" cy="2180085"/>
            <a:chOff x="6750264" y="7829011"/>
            <a:chExt cx="2033518" cy="2180085"/>
          </a:xfrm>
        </p:grpSpPr>
        <p:sp>
          <p:nvSpPr>
            <p:cNvPr id="366" name="Google Shape;366;p17"/>
            <p:cNvSpPr/>
            <p:nvPr/>
          </p:nvSpPr>
          <p:spPr>
            <a:xfrm>
              <a:off x="7934905" y="7829011"/>
              <a:ext cx="848877" cy="1030448"/>
            </a:xfrm>
            <a:custGeom>
              <a:avLst/>
              <a:gdLst/>
              <a:ahLst/>
              <a:cxnLst/>
              <a:rect l="l" t="t" r="r" b="b"/>
              <a:pathLst>
                <a:path w="848877" h="1030448" extrusionOk="0">
                  <a:moveTo>
                    <a:pt x="407491" y="43118"/>
                  </a:moveTo>
                  <a:cubicBezTo>
                    <a:pt x="537089" y="636406"/>
                    <a:pt x="1039803" y="438363"/>
                    <a:pt x="770941" y="518040"/>
                  </a:cubicBezTo>
                  <a:cubicBezTo>
                    <a:pt x="625011" y="561289"/>
                    <a:pt x="467896" y="797414"/>
                    <a:pt x="462555" y="1009366"/>
                  </a:cubicBezTo>
                  <a:cubicBezTo>
                    <a:pt x="457742" y="1135257"/>
                    <a:pt x="430915" y="658786"/>
                    <a:pt x="79564" y="598075"/>
                  </a:cubicBezTo>
                  <a:cubicBezTo>
                    <a:pt x="-196772" y="550327"/>
                    <a:pt x="330701" y="648496"/>
                    <a:pt x="390046" y="44142"/>
                  </a:cubicBezTo>
                  <a:cubicBezTo>
                    <a:pt x="395033" y="-9849"/>
                    <a:pt x="394291" y="-19015"/>
                    <a:pt x="407491" y="43118"/>
                  </a:cubicBezTo>
                  <a:close/>
                </a:path>
              </a:pathLst>
            </a:custGeom>
            <a:solidFill>
              <a:srgbClr val="CFEA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7" name="Google Shape;367;p17"/>
            <p:cNvSpPr/>
            <p:nvPr/>
          </p:nvSpPr>
          <p:spPr>
            <a:xfrm>
              <a:off x="6750264" y="8182978"/>
              <a:ext cx="1354838" cy="1619670"/>
            </a:xfrm>
            <a:custGeom>
              <a:avLst/>
              <a:gdLst/>
              <a:ahLst/>
              <a:cxnLst/>
              <a:rect l="l" t="t" r="r" b="b"/>
              <a:pathLst>
                <a:path w="1354838" h="1619670" extrusionOk="0">
                  <a:moveTo>
                    <a:pt x="811403" y="71167"/>
                  </a:moveTo>
                  <a:cubicBezTo>
                    <a:pt x="821383" y="1040772"/>
                    <a:pt x="1671668" y="894105"/>
                    <a:pt x="1225440" y="931520"/>
                  </a:cubicBezTo>
                  <a:cubicBezTo>
                    <a:pt x="983240" y="951829"/>
                    <a:pt x="660925" y="1270069"/>
                    <a:pt x="583756" y="1599715"/>
                  </a:cubicBezTo>
                  <a:cubicBezTo>
                    <a:pt x="576826" y="1627668"/>
                    <a:pt x="559778" y="1625972"/>
                    <a:pt x="561240" y="1596406"/>
                  </a:cubicBezTo>
                  <a:cubicBezTo>
                    <a:pt x="582346" y="1258519"/>
                    <a:pt x="344593" y="921661"/>
                    <a:pt x="118508" y="832513"/>
                  </a:cubicBezTo>
                  <a:cubicBezTo>
                    <a:pt x="-298030" y="668274"/>
                    <a:pt x="494778" y="992758"/>
                    <a:pt x="783795" y="67108"/>
                  </a:cubicBezTo>
                  <a:cubicBezTo>
                    <a:pt x="809130" y="-15687"/>
                    <a:pt x="810941" y="-30255"/>
                    <a:pt x="811403" y="71167"/>
                  </a:cubicBezTo>
                  <a:close/>
                </a:path>
              </a:pathLst>
            </a:custGeom>
            <a:solidFill>
              <a:srgbClr val="CFEA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8" name="Google Shape;368;p17"/>
            <p:cNvSpPr/>
            <p:nvPr/>
          </p:nvSpPr>
          <p:spPr>
            <a:xfrm>
              <a:off x="7934907" y="9411975"/>
              <a:ext cx="499480" cy="597121"/>
            </a:xfrm>
            <a:custGeom>
              <a:avLst/>
              <a:gdLst/>
              <a:ahLst/>
              <a:cxnLst/>
              <a:rect l="l" t="t" r="r" b="b"/>
              <a:pathLst>
                <a:path w="499480" h="597121" extrusionOk="0">
                  <a:moveTo>
                    <a:pt x="299133" y="26238"/>
                  </a:moveTo>
                  <a:cubicBezTo>
                    <a:pt x="302811" y="383698"/>
                    <a:pt x="616286" y="329627"/>
                    <a:pt x="451775" y="343423"/>
                  </a:cubicBezTo>
                  <a:cubicBezTo>
                    <a:pt x="362483" y="350909"/>
                    <a:pt x="243659" y="468233"/>
                    <a:pt x="215208" y="589764"/>
                  </a:cubicBezTo>
                  <a:cubicBezTo>
                    <a:pt x="212656" y="600071"/>
                    <a:pt x="206368" y="599443"/>
                    <a:pt x="206909" y="588543"/>
                  </a:cubicBezTo>
                  <a:cubicBezTo>
                    <a:pt x="214689" y="463973"/>
                    <a:pt x="127038" y="339787"/>
                    <a:pt x="43690" y="306920"/>
                  </a:cubicBezTo>
                  <a:cubicBezTo>
                    <a:pt x="-109873" y="246370"/>
                    <a:pt x="182407" y="365996"/>
                    <a:pt x="288957" y="24738"/>
                  </a:cubicBezTo>
                  <a:cubicBezTo>
                    <a:pt x="298295" y="-5783"/>
                    <a:pt x="298963" y="-11154"/>
                    <a:pt x="299133" y="26238"/>
                  </a:cubicBezTo>
                  <a:close/>
                </a:path>
              </a:pathLst>
            </a:custGeom>
            <a:solidFill>
              <a:srgbClr val="CFEA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369" name="Google Shape;369;p17"/>
          <p:cNvGrpSpPr/>
          <p:nvPr/>
        </p:nvGrpSpPr>
        <p:grpSpPr>
          <a:xfrm rot="-295626">
            <a:off x="15369355" y="529051"/>
            <a:ext cx="2033518" cy="2180085"/>
            <a:chOff x="15369355" y="529051"/>
            <a:chExt cx="2033518" cy="2180085"/>
          </a:xfrm>
        </p:grpSpPr>
        <p:sp>
          <p:nvSpPr>
            <p:cNvPr id="370" name="Google Shape;370;p17"/>
            <p:cNvSpPr/>
            <p:nvPr/>
          </p:nvSpPr>
          <p:spPr>
            <a:xfrm>
              <a:off x="16553996" y="529051"/>
              <a:ext cx="848877" cy="1030448"/>
            </a:xfrm>
            <a:custGeom>
              <a:avLst/>
              <a:gdLst/>
              <a:ahLst/>
              <a:cxnLst/>
              <a:rect l="l" t="t" r="r" b="b"/>
              <a:pathLst>
                <a:path w="848877" h="1030448" extrusionOk="0">
                  <a:moveTo>
                    <a:pt x="407491" y="43118"/>
                  </a:moveTo>
                  <a:cubicBezTo>
                    <a:pt x="537089" y="636406"/>
                    <a:pt x="1039803" y="438363"/>
                    <a:pt x="770941" y="518040"/>
                  </a:cubicBezTo>
                  <a:cubicBezTo>
                    <a:pt x="625011" y="561289"/>
                    <a:pt x="467896" y="797414"/>
                    <a:pt x="462555" y="1009366"/>
                  </a:cubicBezTo>
                  <a:cubicBezTo>
                    <a:pt x="457742" y="1135257"/>
                    <a:pt x="430915" y="658786"/>
                    <a:pt x="79564" y="598075"/>
                  </a:cubicBezTo>
                  <a:cubicBezTo>
                    <a:pt x="-196772" y="550327"/>
                    <a:pt x="330701" y="648496"/>
                    <a:pt x="390046" y="44142"/>
                  </a:cubicBezTo>
                  <a:cubicBezTo>
                    <a:pt x="395033" y="-9849"/>
                    <a:pt x="394291" y="-19015"/>
                    <a:pt x="407491" y="43118"/>
                  </a:cubicBezTo>
                  <a:close/>
                </a:path>
              </a:pathLst>
            </a:custGeom>
            <a:solidFill>
              <a:srgbClr val="CFEA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1" name="Google Shape;371;p17"/>
            <p:cNvSpPr/>
            <p:nvPr/>
          </p:nvSpPr>
          <p:spPr>
            <a:xfrm>
              <a:off x="15369355" y="883018"/>
              <a:ext cx="1354838" cy="1619670"/>
            </a:xfrm>
            <a:custGeom>
              <a:avLst/>
              <a:gdLst/>
              <a:ahLst/>
              <a:cxnLst/>
              <a:rect l="l" t="t" r="r" b="b"/>
              <a:pathLst>
                <a:path w="1354838" h="1619670" extrusionOk="0">
                  <a:moveTo>
                    <a:pt x="811403" y="71167"/>
                  </a:moveTo>
                  <a:cubicBezTo>
                    <a:pt x="821383" y="1040772"/>
                    <a:pt x="1671668" y="894105"/>
                    <a:pt x="1225440" y="931520"/>
                  </a:cubicBezTo>
                  <a:cubicBezTo>
                    <a:pt x="983240" y="951829"/>
                    <a:pt x="660925" y="1270069"/>
                    <a:pt x="583756" y="1599715"/>
                  </a:cubicBezTo>
                  <a:cubicBezTo>
                    <a:pt x="576826" y="1627668"/>
                    <a:pt x="559778" y="1625972"/>
                    <a:pt x="561240" y="1596406"/>
                  </a:cubicBezTo>
                  <a:cubicBezTo>
                    <a:pt x="582346" y="1258519"/>
                    <a:pt x="344593" y="921661"/>
                    <a:pt x="118508" y="832513"/>
                  </a:cubicBezTo>
                  <a:cubicBezTo>
                    <a:pt x="-298030" y="668274"/>
                    <a:pt x="494778" y="992758"/>
                    <a:pt x="783795" y="67108"/>
                  </a:cubicBezTo>
                  <a:cubicBezTo>
                    <a:pt x="809130" y="-15687"/>
                    <a:pt x="810941" y="-30255"/>
                    <a:pt x="811403" y="71167"/>
                  </a:cubicBezTo>
                  <a:close/>
                </a:path>
              </a:pathLst>
            </a:custGeom>
            <a:solidFill>
              <a:srgbClr val="CFEA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2" name="Google Shape;372;p17"/>
            <p:cNvSpPr/>
            <p:nvPr/>
          </p:nvSpPr>
          <p:spPr>
            <a:xfrm>
              <a:off x="16553998" y="2112015"/>
              <a:ext cx="499480" cy="597121"/>
            </a:xfrm>
            <a:custGeom>
              <a:avLst/>
              <a:gdLst/>
              <a:ahLst/>
              <a:cxnLst/>
              <a:rect l="l" t="t" r="r" b="b"/>
              <a:pathLst>
                <a:path w="499480" h="597121" extrusionOk="0">
                  <a:moveTo>
                    <a:pt x="299133" y="26238"/>
                  </a:moveTo>
                  <a:cubicBezTo>
                    <a:pt x="302811" y="383698"/>
                    <a:pt x="616286" y="329627"/>
                    <a:pt x="451775" y="343423"/>
                  </a:cubicBezTo>
                  <a:cubicBezTo>
                    <a:pt x="362483" y="350909"/>
                    <a:pt x="243659" y="468233"/>
                    <a:pt x="215208" y="589764"/>
                  </a:cubicBezTo>
                  <a:cubicBezTo>
                    <a:pt x="212656" y="600071"/>
                    <a:pt x="206368" y="599443"/>
                    <a:pt x="206909" y="588543"/>
                  </a:cubicBezTo>
                  <a:cubicBezTo>
                    <a:pt x="214689" y="463973"/>
                    <a:pt x="127038" y="339787"/>
                    <a:pt x="43690" y="306920"/>
                  </a:cubicBezTo>
                  <a:cubicBezTo>
                    <a:pt x="-109873" y="246370"/>
                    <a:pt x="182407" y="365996"/>
                    <a:pt x="288957" y="24738"/>
                  </a:cubicBezTo>
                  <a:cubicBezTo>
                    <a:pt x="298295" y="-5783"/>
                    <a:pt x="298963" y="-11154"/>
                    <a:pt x="299133" y="26238"/>
                  </a:cubicBezTo>
                  <a:close/>
                </a:path>
              </a:pathLst>
            </a:custGeom>
            <a:solidFill>
              <a:srgbClr val="CFEA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373" name="Google Shape;373;p17"/>
          <p:cNvGrpSpPr/>
          <p:nvPr/>
        </p:nvGrpSpPr>
        <p:grpSpPr>
          <a:xfrm>
            <a:off x="4027125" y="-2946714"/>
            <a:ext cx="4658663" cy="4679545"/>
            <a:chOff x="1813" y="0"/>
            <a:chExt cx="809173" cy="812800"/>
          </a:xfrm>
        </p:grpSpPr>
        <p:sp>
          <p:nvSpPr>
            <p:cNvPr id="374" name="Google Shape;374;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28482">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375" name="Google Shape;375;p17"/>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lt2"/>
                </a:solidFill>
                <a:latin typeface="Calibri"/>
                <a:ea typeface="Calibri"/>
                <a:cs typeface="Calibri"/>
                <a:sym typeface="Calibri"/>
              </a:endParaRPr>
            </a:p>
          </p:txBody>
        </p:sp>
      </p:grpSp>
      <p:grpSp>
        <p:nvGrpSpPr>
          <p:cNvPr id="376" name="Google Shape;376;p17"/>
          <p:cNvGrpSpPr/>
          <p:nvPr/>
        </p:nvGrpSpPr>
        <p:grpSpPr>
          <a:xfrm>
            <a:off x="16396506" y="7144135"/>
            <a:ext cx="4658663" cy="4679545"/>
            <a:chOff x="1813" y="0"/>
            <a:chExt cx="809173" cy="812800"/>
          </a:xfrm>
        </p:grpSpPr>
        <p:sp>
          <p:nvSpPr>
            <p:cNvPr id="377" name="Google Shape;377;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28482">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7"/>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379" name="Google Shape;379;p17"/>
          <p:cNvSpPr txBox="1"/>
          <p:nvPr/>
        </p:nvSpPr>
        <p:spPr>
          <a:xfrm>
            <a:off x="11693775" y="2844150"/>
            <a:ext cx="30000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399">
                <a:solidFill>
                  <a:schemeClr val="accent6"/>
                </a:solidFill>
                <a:latin typeface="Luckiest Guy"/>
                <a:ea typeface="Luckiest Guy"/>
                <a:cs typeface="Luckiest Guy"/>
                <a:sym typeface="Luckiest Guy"/>
              </a:rPr>
              <a:t> </a:t>
            </a:r>
            <a:endParaRPr sz="6399">
              <a:solidFill>
                <a:schemeClr val="accent6"/>
              </a:solidFill>
              <a:latin typeface="Luckiest Guy"/>
              <a:ea typeface="Luckiest Guy"/>
              <a:cs typeface="Luckiest Guy"/>
              <a:sym typeface="Luckiest Guy"/>
            </a:endParaRPr>
          </a:p>
        </p:txBody>
      </p:sp>
      <p:sp>
        <p:nvSpPr>
          <p:cNvPr id="380" name="Google Shape;380;p17"/>
          <p:cNvSpPr txBox="1"/>
          <p:nvPr/>
        </p:nvSpPr>
        <p:spPr>
          <a:xfrm>
            <a:off x="8021975" y="2792425"/>
            <a:ext cx="10664400" cy="415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endParaRPr sz="1500">
              <a:latin typeface="Happy Monkey"/>
              <a:ea typeface="Happy Monkey"/>
              <a:cs typeface="Happy Monkey"/>
              <a:sym typeface="Happy Monkey"/>
            </a:endParaRPr>
          </a:p>
        </p:txBody>
      </p:sp>
      <p:pic>
        <p:nvPicPr>
          <p:cNvPr id="381" name="Google Shape;381;p17" title="ebikes and scooters.jpg"/>
          <p:cNvPicPr preferRelativeResize="0"/>
          <p:nvPr/>
        </p:nvPicPr>
        <p:blipFill>
          <a:blip r:embed="rId3">
            <a:alphaModFix/>
          </a:blip>
          <a:stretch>
            <a:fillRect/>
          </a:stretch>
        </p:blipFill>
        <p:spPr>
          <a:xfrm>
            <a:off x="394675" y="0"/>
            <a:ext cx="10278000" cy="10287000"/>
          </a:xfrm>
          <a:prstGeom prst="rect">
            <a:avLst/>
          </a:prstGeom>
          <a:noFill/>
          <a:ln>
            <a:noFill/>
          </a:ln>
        </p:spPr>
      </p:pic>
      <p:pic>
        <p:nvPicPr>
          <p:cNvPr id="382" name="Google Shape;382;p17"/>
          <p:cNvPicPr preferRelativeResize="0"/>
          <p:nvPr/>
        </p:nvPicPr>
        <p:blipFill>
          <a:blip r:embed="rId4">
            <a:alphaModFix/>
          </a:blip>
          <a:stretch>
            <a:fillRect/>
          </a:stretch>
        </p:blipFill>
        <p:spPr>
          <a:xfrm>
            <a:off x="15067825" y="7220700"/>
            <a:ext cx="3066301" cy="3066301"/>
          </a:xfrm>
          <a:prstGeom prst="rect">
            <a:avLst/>
          </a:prstGeom>
          <a:noFill/>
          <a:ln>
            <a:noFill/>
          </a:ln>
        </p:spPr>
      </p:pic>
      <p:sp>
        <p:nvSpPr>
          <p:cNvPr id="383" name="Google Shape;383;p17"/>
          <p:cNvSpPr txBox="1"/>
          <p:nvPr/>
        </p:nvSpPr>
        <p:spPr>
          <a:xfrm>
            <a:off x="11028917" y="1648553"/>
            <a:ext cx="5166600" cy="4437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3200">
                <a:solidFill>
                  <a:schemeClr val="accent3"/>
                </a:solidFill>
                <a:latin typeface="Calibri"/>
                <a:ea typeface="Calibri"/>
                <a:cs typeface="Calibri"/>
                <a:sym typeface="Calibri"/>
              </a:rPr>
              <a:t>As we get ready for GoByBike week, we want to ensure our families have accurate information regarding e-scooters and e-bikes.</a:t>
            </a:r>
            <a:endParaRPr sz="3200">
              <a:solidFill>
                <a:schemeClr val="accent3"/>
              </a:solidFill>
              <a:latin typeface="Calibri"/>
              <a:ea typeface="Calibri"/>
              <a:cs typeface="Calibri"/>
              <a:sym typeface="Calibri"/>
            </a:endParaRPr>
          </a:p>
          <a:p>
            <a:pPr marL="0" lvl="0" indent="0" algn="l" rtl="0">
              <a:lnSpc>
                <a:spcPct val="115000"/>
              </a:lnSpc>
              <a:spcBef>
                <a:spcPts val="0"/>
              </a:spcBef>
              <a:spcAft>
                <a:spcPts val="0"/>
              </a:spcAft>
              <a:buNone/>
            </a:pPr>
            <a:r>
              <a:rPr lang="en-US" sz="3200">
                <a:solidFill>
                  <a:schemeClr val="accent3"/>
                </a:solidFill>
                <a:latin typeface="Calibri"/>
                <a:ea typeface="Calibri"/>
                <a:cs typeface="Calibri"/>
                <a:sym typeface="Calibri"/>
              </a:rPr>
              <a:t>Please check out the poster on the left.</a:t>
            </a:r>
            <a:endParaRPr sz="3200">
              <a:solidFill>
                <a:schemeClr val="accent3"/>
              </a:solidFill>
              <a:latin typeface="Calibri"/>
              <a:ea typeface="Calibri"/>
              <a:cs typeface="Calibri"/>
              <a:sym typeface="Calibri"/>
            </a:endParaRPr>
          </a:p>
          <a:p>
            <a:pPr marL="0" lvl="0" indent="0" algn="l" rtl="0">
              <a:lnSpc>
                <a:spcPct val="115000"/>
              </a:lnSpc>
              <a:spcBef>
                <a:spcPts val="0"/>
              </a:spcBef>
              <a:spcAft>
                <a:spcPts val="0"/>
              </a:spcAft>
              <a:buNone/>
            </a:pPr>
            <a:r>
              <a:rPr lang="en-US" sz="3200">
                <a:solidFill>
                  <a:schemeClr val="accent3"/>
                </a:solidFill>
                <a:latin typeface="Calibri"/>
                <a:ea typeface="Calibri"/>
                <a:cs typeface="Calibri"/>
                <a:sym typeface="Calibri"/>
              </a:rPr>
              <a:t>Upon review, you will note that no students at SKE are legally old enough to use this equipment, so it should not come to school.</a:t>
            </a:r>
            <a:endParaRPr sz="3200">
              <a:solidFill>
                <a:schemeClr val="accent3"/>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4"/>
                                        </p:tgtEl>
                                        <p:attrNameLst>
                                          <p:attrName>style.visibility</p:attrName>
                                        </p:attrNameLst>
                                      </p:cBhvr>
                                      <p:to>
                                        <p:strVal val="visible"/>
                                      </p:to>
                                    </p:set>
                                    <p:animEffect transition="in" filter="fade">
                                      <p:cBhvr>
                                        <p:cTn id="7" dur="1000"/>
                                        <p:tgtEl>
                                          <p:spTgt spid="364"/>
                                        </p:tgtEl>
                                      </p:cBhvr>
                                    </p:animEffect>
                                  </p:childTnLst>
                                </p:cTn>
                              </p:par>
                              <p:par>
                                <p:cTn id="8" presetID="10" presetClass="entr" presetSubtype="0" fill="hold" nodeType="withEffect">
                                  <p:stCondLst>
                                    <p:cond delay="0"/>
                                  </p:stCondLst>
                                  <p:childTnLst>
                                    <p:set>
                                      <p:cBhvr>
                                        <p:cTn id="9" dur="1" fill="hold">
                                          <p:stCondLst>
                                            <p:cond delay="0"/>
                                          </p:stCondLst>
                                        </p:cTn>
                                        <p:tgtEl>
                                          <p:spTgt spid="373"/>
                                        </p:tgtEl>
                                        <p:attrNameLst>
                                          <p:attrName>style.visibility</p:attrName>
                                        </p:attrNameLst>
                                      </p:cBhvr>
                                      <p:to>
                                        <p:strVal val="visible"/>
                                      </p:to>
                                    </p:set>
                                    <p:animEffect transition="in" filter="fade">
                                      <p:cBhvr>
                                        <p:cTn id="10" dur="1000"/>
                                        <p:tgtEl>
                                          <p:spTgt spid="37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49"/>
                                        </p:tgtEl>
                                        <p:attrNameLst>
                                          <p:attrName>style.visibility</p:attrName>
                                        </p:attrNameLst>
                                      </p:cBhvr>
                                      <p:to>
                                        <p:strVal val="visible"/>
                                      </p:to>
                                    </p:set>
                                    <p:animEffect transition="in" filter="fade">
                                      <p:cBhvr>
                                        <p:cTn id="15" dur="1000"/>
                                        <p:tgtEl>
                                          <p:spTgt spid="349"/>
                                        </p:tgtEl>
                                      </p:cBhvr>
                                    </p:animEffect>
                                  </p:childTnLst>
                                </p:cTn>
                              </p:par>
                              <p:par>
                                <p:cTn id="16" presetID="10" presetClass="entr" presetSubtype="0" fill="hold" nodeType="withEffect">
                                  <p:stCondLst>
                                    <p:cond delay="0"/>
                                  </p:stCondLst>
                                  <p:childTnLst>
                                    <p:set>
                                      <p:cBhvr>
                                        <p:cTn id="17" dur="1" fill="hold">
                                          <p:stCondLst>
                                            <p:cond delay="0"/>
                                          </p:stCondLst>
                                        </p:cTn>
                                        <p:tgtEl>
                                          <p:spTgt spid="369"/>
                                        </p:tgtEl>
                                        <p:attrNameLst>
                                          <p:attrName>style.visibility</p:attrName>
                                        </p:attrNameLst>
                                      </p:cBhvr>
                                      <p:to>
                                        <p:strVal val="visible"/>
                                      </p:to>
                                    </p:set>
                                    <p:animEffect transition="in" filter="fade">
                                      <p:cBhvr>
                                        <p:cTn id="18" dur="1000"/>
                                        <p:tgtEl>
                                          <p:spTgt spid="36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65"/>
                                        </p:tgtEl>
                                        <p:attrNameLst>
                                          <p:attrName>style.visibility</p:attrName>
                                        </p:attrNameLst>
                                      </p:cBhvr>
                                      <p:to>
                                        <p:strVal val="visible"/>
                                      </p:to>
                                    </p:set>
                                    <p:animEffect transition="in" filter="fade">
                                      <p:cBhvr>
                                        <p:cTn id="23" dur="1000"/>
                                        <p:tgtEl>
                                          <p:spTgt spid="365"/>
                                        </p:tgtEl>
                                      </p:cBhvr>
                                    </p:animEffect>
                                  </p:childTnLst>
                                </p:cTn>
                              </p:par>
                              <p:par>
                                <p:cTn id="24" presetID="10" presetClass="entr" presetSubtype="0" fill="hold" nodeType="withEffect">
                                  <p:stCondLst>
                                    <p:cond delay="0"/>
                                  </p:stCondLst>
                                  <p:childTnLst>
                                    <p:set>
                                      <p:cBhvr>
                                        <p:cTn id="25" dur="1" fill="hold">
                                          <p:stCondLst>
                                            <p:cond delay="0"/>
                                          </p:stCondLst>
                                        </p:cTn>
                                        <p:tgtEl>
                                          <p:spTgt spid="376"/>
                                        </p:tgtEl>
                                        <p:attrNameLst>
                                          <p:attrName>style.visibility</p:attrName>
                                        </p:attrNameLst>
                                      </p:cBhvr>
                                      <p:to>
                                        <p:strVal val="visible"/>
                                      </p:to>
                                    </p:set>
                                    <p:animEffect transition="in" filter="fade">
                                      <p:cBhvr>
                                        <p:cTn id="26" dur="1000"/>
                                        <p:tgtEl>
                                          <p:spTgt spid="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7"/>
        <p:cNvGrpSpPr/>
        <p:nvPr/>
      </p:nvGrpSpPr>
      <p:grpSpPr>
        <a:xfrm>
          <a:off x="0" y="0"/>
          <a:ext cx="0" cy="0"/>
          <a:chOff x="0" y="0"/>
          <a:chExt cx="0" cy="0"/>
        </a:xfrm>
      </p:grpSpPr>
      <p:grpSp>
        <p:nvGrpSpPr>
          <p:cNvPr id="388" name="Google Shape;388;p18"/>
          <p:cNvGrpSpPr/>
          <p:nvPr/>
        </p:nvGrpSpPr>
        <p:grpSpPr>
          <a:xfrm rot="198219">
            <a:off x="8580965" y="-2208550"/>
            <a:ext cx="10865043" cy="7054943"/>
            <a:chOff x="0" y="0"/>
            <a:chExt cx="827989" cy="537638"/>
          </a:xfrm>
        </p:grpSpPr>
        <p:sp>
          <p:nvSpPr>
            <p:cNvPr id="389" name="Google Shape;389;p18"/>
            <p:cNvSpPr/>
            <p:nvPr/>
          </p:nvSpPr>
          <p:spPr>
            <a:xfrm>
              <a:off x="0" y="0"/>
              <a:ext cx="827989" cy="537638"/>
            </a:xfrm>
            <a:custGeom>
              <a:avLst/>
              <a:gdLst/>
              <a:ahLst/>
              <a:cxnLst/>
              <a:rect l="l" t="t" r="r" b="b"/>
              <a:pathLst>
                <a:path w="827989" h="537638" extrusionOk="0">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28482"/>
            </a:solidFill>
            <a:ln>
              <a:noFill/>
            </a:ln>
          </p:spPr>
          <p:txBody>
            <a:bodyPr spcFirstLastPara="1" wrap="square" lIns="86125" tIns="86125" rIns="86125" bIns="86125" anchor="ctr" anchorCtr="0">
              <a:noAutofit/>
            </a:bodyPr>
            <a:lstStyle/>
            <a:p>
              <a:pPr marL="0" lvl="0" indent="0" algn="l" rtl="0">
                <a:spcBef>
                  <a:spcPts val="0"/>
                </a:spcBef>
                <a:spcAft>
                  <a:spcPts val="0"/>
                </a:spcAft>
                <a:buNone/>
              </a:pPr>
              <a:endParaRPr/>
            </a:p>
          </p:txBody>
        </p:sp>
        <p:sp>
          <p:nvSpPr>
            <p:cNvPr id="390" name="Google Shape;390;p18"/>
            <p:cNvSpPr txBox="1"/>
            <p:nvPr/>
          </p:nvSpPr>
          <p:spPr>
            <a:xfrm>
              <a:off x="38100" y="60325"/>
              <a:ext cx="736600" cy="396875"/>
            </a:xfrm>
            <a:prstGeom prst="rect">
              <a:avLst/>
            </a:prstGeom>
            <a:noFill/>
            <a:ln>
              <a:noFill/>
            </a:ln>
          </p:spPr>
          <p:txBody>
            <a:bodyPr spcFirstLastPara="1" wrap="square" lIns="47875" tIns="47875" rIns="47875" bIns="47875" anchor="ctr" anchorCtr="0">
              <a:noAutofit/>
            </a:bodyPr>
            <a:lstStyle/>
            <a:p>
              <a:pPr marL="0" marR="0" lvl="0" indent="0" algn="ctr" rtl="0">
                <a:lnSpc>
                  <a:spcPct val="101111"/>
                </a:lnSpc>
                <a:spcBef>
                  <a:spcPts val="0"/>
                </a:spcBef>
                <a:spcAft>
                  <a:spcPts val="0"/>
                </a:spcAft>
                <a:buNone/>
              </a:pPr>
              <a:endParaRPr sz="1696">
                <a:solidFill>
                  <a:schemeClr val="dk1"/>
                </a:solidFill>
                <a:latin typeface="Calibri"/>
                <a:ea typeface="Calibri"/>
                <a:cs typeface="Calibri"/>
                <a:sym typeface="Calibri"/>
              </a:endParaRPr>
            </a:p>
          </p:txBody>
        </p:sp>
      </p:grpSp>
      <p:sp>
        <p:nvSpPr>
          <p:cNvPr id="391" name="Google Shape;391;p18"/>
          <p:cNvSpPr txBox="1"/>
          <p:nvPr/>
        </p:nvSpPr>
        <p:spPr>
          <a:xfrm>
            <a:off x="10302710" y="241463"/>
            <a:ext cx="8081400" cy="30477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9000">
                <a:solidFill>
                  <a:schemeClr val="lt1"/>
                </a:solidFill>
                <a:latin typeface="Luckiest Guy"/>
                <a:ea typeface="Luckiest Guy"/>
                <a:cs typeface="Luckiest Guy"/>
                <a:sym typeface="Luckiest Guy"/>
              </a:rPr>
              <a:t>go by bike</a:t>
            </a:r>
            <a:endParaRPr sz="9000">
              <a:solidFill>
                <a:schemeClr val="lt1"/>
              </a:solidFill>
              <a:latin typeface="Luckiest Guy"/>
              <a:ea typeface="Luckiest Guy"/>
              <a:cs typeface="Luckiest Guy"/>
              <a:sym typeface="Luckiest Guy"/>
            </a:endParaRPr>
          </a:p>
          <a:p>
            <a:pPr marL="0" marR="0" lvl="0" indent="0" algn="ctr" rtl="0">
              <a:lnSpc>
                <a:spcPct val="120000"/>
              </a:lnSpc>
              <a:spcBef>
                <a:spcPts val="0"/>
              </a:spcBef>
              <a:spcAft>
                <a:spcPts val="0"/>
              </a:spcAft>
              <a:buNone/>
            </a:pPr>
            <a:r>
              <a:rPr lang="en-US" sz="9000">
                <a:solidFill>
                  <a:schemeClr val="lt1"/>
                </a:solidFill>
                <a:latin typeface="Luckiest Guy"/>
                <a:ea typeface="Luckiest Guy"/>
                <a:cs typeface="Luckiest Guy"/>
                <a:sym typeface="Luckiest Guy"/>
              </a:rPr>
              <a:t>week june 1 -5</a:t>
            </a:r>
            <a:endParaRPr sz="9000">
              <a:solidFill>
                <a:schemeClr val="lt1"/>
              </a:solidFill>
              <a:latin typeface="Luckiest Guy"/>
              <a:ea typeface="Luckiest Guy"/>
              <a:cs typeface="Luckiest Guy"/>
              <a:sym typeface="Luckiest Guy"/>
            </a:endParaRPr>
          </a:p>
        </p:txBody>
      </p:sp>
      <p:grpSp>
        <p:nvGrpSpPr>
          <p:cNvPr id="392" name="Google Shape;392;p18"/>
          <p:cNvGrpSpPr/>
          <p:nvPr/>
        </p:nvGrpSpPr>
        <p:grpSpPr>
          <a:xfrm>
            <a:off x="-603770" y="-294032"/>
            <a:ext cx="2842713" cy="3047602"/>
            <a:chOff x="-378702" y="-923114"/>
            <a:chExt cx="4516544" cy="4842075"/>
          </a:xfrm>
        </p:grpSpPr>
        <p:sp>
          <p:nvSpPr>
            <p:cNvPr id="393" name="Google Shape;393;p18"/>
            <p:cNvSpPr/>
            <p:nvPr/>
          </p:nvSpPr>
          <p:spPr>
            <a:xfrm>
              <a:off x="2252445" y="-923114"/>
              <a:ext cx="1885397" cy="2288677"/>
            </a:xfrm>
            <a:custGeom>
              <a:avLst/>
              <a:gdLst/>
              <a:ahLst/>
              <a:cxnLst/>
              <a:rect l="l" t="t" r="r" b="b"/>
              <a:pathLst>
                <a:path w="1885397" h="2288677" extrusionOk="0">
                  <a:moveTo>
                    <a:pt x="905058" y="95767"/>
                  </a:moveTo>
                  <a:cubicBezTo>
                    <a:pt x="1192901" y="1413488"/>
                    <a:pt x="2309453" y="973625"/>
                    <a:pt x="1712299" y="1150593"/>
                  </a:cubicBezTo>
                  <a:cubicBezTo>
                    <a:pt x="1388179" y="1246650"/>
                    <a:pt x="1039220" y="1771095"/>
                    <a:pt x="1027357" y="2241851"/>
                  </a:cubicBezTo>
                  <a:cubicBezTo>
                    <a:pt x="1016667" y="2521461"/>
                    <a:pt x="957083" y="1463197"/>
                    <a:pt x="176717" y="1328355"/>
                  </a:cubicBezTo>
                  <a:cubicBezTo>
                    <a:pt x="-437039" y="1222304"/>
                    <a:pt x="734503" y="1440342"/>
                    <a:pt x="866310" y="98043"/>
                  </a:cubicBezTo>
                  <a:cubicBezTo>
                    <a:pt x="877388" y="-21876"/>
                    <a:pt x="875740" y="-42232"/>
                    <a:pt x="905058" y="95767"/>
                  </a:cubicBezTo>
                  <a:close/>
                </a:path>
              </a:pathLst>
            </a:custGeom>
            <a:solidFill>
              <a:srgbClr val="F5CAC3"/>
            </a:solidFill>
            <a:ln>
              <a:noFill/>
            </a:ln>
          </p:spPr>
          <p:txBody>
            <a:bodyPr spcFirstLastPara="1" wrap="square" lIns="57550" tIns="28750" rIns="57550" bIns="28750" anchor="ctr" anchorCtr="0">
              <a:noAutofit/>
            </a:bodyPr>
            <a:lstStyle/>
            <a:p>
              <a:pPr marL="0" marR="0" lvl="0" indent="0" algn="l" rtl="0">
                <a:spcBef>
                  <a:spcPts val="0"/>
                </a:spcBef>
                <a:spcAft>
                  <a:spcPts val="0"/>
                </a:spcAft>
                <a:buNone/>
              </a:pPr>
              <a:endParaRPr sz="1133">
                <a:solidFill>
                  <a:schemeClr val="dk1"/>
                </a:solidFill>
                <a:latin typeface="Calibri"/>
                <a:ea typeface="Calibri"/>
                <a:cs typeface="Calibri"/>
                <a:sym typeface="Calibri"/>
              </a:endParaRPr>
            </a:p>
          </p:txBody>
        </p:sp>
        <p:sp>
          <p:nvSpPr>
            <p:cNvPr id="394" name="Google Shape;394;p18"/>
            <p:cNvSpPr/>
            <p:nvPr/>
          </p:nvSpPr>
          <p:spPr>
            <a:xfrm>
              <a:off x="-378702" y="-136936"/>
              <a:ext cx="3009163" cy="3597368"/>
            </a:xfrm>
            <a:custGeom>
              <a:avLst/>
              <a:gdLst/>
              <a:ahLst/>
              <a:cxnLst/>
              <a:rect l="l" t="t" r="r" b="b"/>
              <a:pathLst>
                <a:path w="3009163" h="3597368" extrusionOk="0">
                  <a:moveTo>
                    <a:pt x="1802166" y="158066"/>
                  </a:moveTo>
                  <a:cubicBezTo>
                    <a:pt x="1824331" y="2311606"/>
                    <a:pt x="3712856" y="1985851"/>
                    <a:pt x="2721763" y="2068951"/>
                  </a:cubicBezTo>
                  <a:cubicBezTo>
                    <a:pt x="2183825" y="2114060"/>
                    <a:pt x="1467948" y="2820886"/>
                    <a:pt x="1296550" y="3553046"/>
                  </a:cubicBezTo>
                  <a:cubicBezTo>
                    <a:pt x="1281160" y="3615131"/>
                    <a:pt x="1243294" y="3611364"/>
                    <a:pt x="1246541" y="3545696"/>
                  </a:cubicBezTo>
                  <a:cubicBezTo>
                    <a:pt x="1293420" y="2795232"/>
                    <a:pt x="765358" y="2047055"/>
                    <a:pt x="263211" y="1849053"/>
                  </a:cubicBezTo>
                  <a:cubicBezTo>
                    <a:pt x="-661939" y="1484270"/>
                    <a:pt x="1098927" y="2204965"/>
                    <a:pt x="1740847" y="149050"/>
                  </a:cubicBezTo>
                  <a:cubicBezTo>
                    <a:pt x="1797117" y="-34843"/>
                    <a:pt x="1801139" y="-67197"/>
                    <a:pt x="1802166" y="158066"/>
                  </a:cubicBezTo>
                  <a:close/>
                </a:path>
              </a:pathLst>
            </a:custGeom>
            <a:solidFill>
              <a:srgbClr val="F5CAC3"/>
            </a:solidFill>
            <a:ln>
              <a:noFill/>
            </a:ln>
          </p:spPr>
          <p:txBody>
            <a:bodyPr spcFirstLastPara="1" wrap="square" lIns="57550" tIns="28750" rIns="57550" bIns="28750" anchor="ctr" anchorCtr="0">
              <a:noAutofit/>
            </a:bodyPr>
            <a:lstStyle/>
            <a:p>
              <a:pPr marL="0" marR="0" lvl="0" indent="0" algn="l" rtl="0">
                <a:spcBef>
                  <a:spcPts val="0"/>
                </a:spcBef>
                <a:spcAft>
                  <a:spcPts val="0"/>
                </a:spcAft>
                <a:buNone/>
              </a:pPr>
              <a:endParaRPr sz="1133">
                <a:solidFill>
                  <a:schemeClr val="dk1"/>
                </a:solidFill>
                <a:latin typeface="Calibri"/>
                <a:ea typeface="Calibri"/>
                <a:cs typeface="Calibri"/>
                <a:sym typeface="Calibri"/>
              </a:endParaRPr>
            </a:p>
          </p:txBody>
        </p:sp>
        <p:sp>
          <p:nvSpPr>
            <p:cNvPr id="395" name="Google Shape;395;p18"/>
            <p:cNvSpPr/>
            <p:nvPr/>
          </p:nvSpPr>
          <p:spPr>
            <a:xfrm>
              <a:off x="2252449" y="2592726"/>
              <a:ext cx="1109370" cy="1326235"/>
            </a:xfrm>
            <a:custGeom>
              <a:avLst/>
              <a:gdLst/>
              <a:ahLst/>
              <a:cxnLst/>
              <a:rect l="l" t="t" r="r" b="b"/>
              <a:pathLst>
                <a:path w="1109370" h="1326235" extrusionOk="0">
                  <a:moveTo>
                    <a:pt x="664389" y="58277"/>
                  </a:moveTo>
                  <a:cubicBezTo>
                    <a:pt x="672559" y="852212"/>
                    <a:pt x="1368801" y="732119"/>
                    <a:pt x="1003414" y="762759"/>
                  </a:cubicBezTo>
                  <a:cubicBezTo>
                    <a:pt x="805093" y="779387"/>
                    <a:pt x="541178" y="1039968"/>
                    <a:pt x="477988" y="1309894"/>
                  </a:cubicBezTo>
                  <a:cubicBezTo>
                    <a:pt x="472319" y="1332787"/>
                    <a:pt x="458353" y="1331393"/>
                    <a:pt x="459555" y="1307182"/>
                  </a:cubicBezTo>
                  <a:cubicBezTo>
                    <a:pt x="476835" y="1030507"/>
                    <a:pt x="282158" y="754683"/>
                    <a:pt x="97037" y="681684"/>
                  </a:cubicBezTo>
                  <a:cubicBezTo>
                    <a:pt x="-244034" y="547200"/>
                    <a:pt x="405136" y="812894"/>
                    <a:pt x="641788" y="54945"/>
                  </a:cubicBezTo>
                  <a:cubicBezTo>
                    <a:pt x="662528" y="-12844"/>
                    <a:pt x="664011" y="-24775"/>
                    <a:pt x="664389" y="58277"/>
                  </a:cubicBezTo>
                  <a:close/>
                </a:path>
              </a:pathLst>
            </a:custGeom>
            <a:solidFill>
              <a:srgbClr val="F5CAC3"/>
            </a:solidFill>
            <a:ln>
              <a:noFill/>
            </a:ln>
          </p:spPr>
          <p:txBody>
            <a:bodyPr spcFirstLastPara="1" wrap="square" lIns="57550" tIns="28750" rIns="57550" bIns="28750" anchor="ctr" anchorCtr="0">
              <a:noAutofit/>
            </a:bodyPr>
            <a:lstStyle/>
            <a:p>
              <a:pPr marL="0" marR="0" lvl="0" indent="0" algn="l" rtl="0">
                <a:spcBef>
                  <a:spcPts val="0"/>
                </a:spcBef>
                <a:spcAft>
                  <a:spcPts val="0"/>
                </a:spcAft>
                <a:buNone/>
              </a:pPr>
              <a:endParaRPr sz="1133">
                <a:solidFill>
                  <a:schemeClr val="dk1"/>
                </a:solidFill>
                <a:latin typeface="Calibri"/>
                <a:ea typeface="Calibri"/>
                <a:cs typeface="Calibri"/>
                <a:sym typeface="Calibri"/>
              </a:endParaRPr>
            </a:p>
          </p:txBody>
        </p:sp>
      </p:grpSp>
      <p:grpSp>
        <p:nvGrpSpPr>
          <p:cNvPr id="396" name="Google Shape;396;p18"/>
          <p:cNvGrpSpPr/>
          <p:nvPr/>
        </p:nvGrpSpPr>
        <p:grpSpPr>
          <a:xfrm>
            <a:off x="19000515" y="5033250"/>
            <a:ext cx="4761280" cy="5104450"/>
            <a:chOff x="12125613" y="5513053"/>
            <a:chExt cx="6162671" cy="6606847"/>
          </a:xfrm>
        </p:grpSpPr>
        <p:sp>
          <p:nvSpPr>
            <p:cNvPr id="397" name="Google Shape;397;p18"/>
            <p:cNvSpPr/>
            <p:nvPr/>
          </p:nvSpPr>
          <p:spPr>
            <a:xfrm>
              <a:off x="15715724" y="5513053"/>
              <a:ext cx="2572560" cy="3122821"/>
            </a:xfrm>
            <a:custGeom>
              <a:avLst/>
              <a:gdLst/>
              <a:ahLst/>
              <a:cxnLst/>
              <a:rect l="l" t="t" r="r" b="b"/>
              <a:pathLst>
                <a:path w="2572560" h="3122821" extrusionOk="0">
                  <a:moveTo>
                    <a:pt x="1234920" y="130671"/>
                  </a:moveTo>
                  <a:cubicBezTo>
                    <a:pt x="1627673" y="1928656"/>
                    <a:pt x="3151170" y="1328478"/>
                    <a:pt x="2336373" y="1569944"/>
                  </a:cubicBezTo>
                  <a:cubicBezTo>
                    <a:pt x="1894123" y="1701011"/>
                    <a:pt x="1417980" y="2416598"/>
                    <a:pt x="1401794" y="3058928"/>
                  </a:cubicBezTo>
                  <a:cubicBezTo>
                    <a:pt x="1387208" y="3440447"/>
                    <a:pt x="1305907" y="1996482"/>
                    <a:pt x="241124" y="1812495"/>
                  </a:cubicBezTo>
                  <a:cubicBezTo>
                    <a:pt x="-596325" y="1667792"/>
                    <a:pt x="1002204" y="1965298"/>
                    <a:pt x="1182051" y="133776"/>
                  </a:cubicBezTo>
                  <a:cubicBezTo>
                    <a:pt x="1197166" y="-29849"/>
                    <a:pt x="1194918" y="-57624"/>
                    <a:pt x="1234920" y="130671"/>
                  </a:cubicBezTo>
                  <a:close/>
                </a:path>
              </a:pathLst>
            </a:custGeom>
            <a:solidFill>
              <a:srgbClr val="F5CAC3"/>
            </a:solidFill>
            <a:ln>
              <a:noFill/>
            </a:ln>
          </p:spPr>
          <p:txBody>
            <a:bodyPr spcFirstLastPara="1" wrap="square" lIns="70625" tIns="35300" rIns="70625" bIns="35300" anchor="ctr" anchorCtr="0">
              <a:noAutofit/>
            </a:bodyPr>
            <a:lstStyle/>
            <a:p>
              <a:pPr marL="0" marR="0" lvl="0" indent="0" algn="l" rtl="0">
                <a:spcBef>
                  <a:spcPts val="0"/>
                </a:spcBef>
                <a:spcAft>
                  <a:spcPts val="0"/>
                </a:spcAft>
                <a:buNone/>
              </a:pPr>
              <a:endParaRPr sz="1391">
                <a:solidFill>
                  <a:schemeClr val="dk1"/>
                </a:solidFill>
                <a:latin typeface="Calibri"/>
                <a:ea typeface="Calibri"/>
                <a:cs typeface="Calibri"/>
                <a:sym typeface="Calibri"/>
              </a:endParaRPr>
            </a:p>
          </p:txBody>
        </p:sp>
        <p:sp>
          <p:nvSpPr>
            <p:cNvPr id="398" name="Google Shape;398;p18"/>
            <p:cNvSpPr/>
            <p:nvPr/>
          </p:nvSpPr>
          <p:spPr>
            <a:xfrm>
              <a:off x="12125613" y="6585765"/>
              <a:ext cx="4105900" cy="4908485"/>
            </a:xfrm>
            <a:custGeom>
              <a:avLst/>
              <a:gdLst/>
              <a:ahLst/>
              <a:cxnLst/>
              <a:rect l="l" t="t" r="r" b="b"/>
              <a:pathLst>
                <a:path w="4105900" h="4908485" extrusionOk="0">
                  <a:moveTo>
                    <a:pt x="2458994" y="215675"/>
                  </a:moveTo>
                  <a:cubicBezTo>
                    <a:pt x="2489237" y="3154107"/>
                    <a:pt x="5066065" y="2709625"/>
                    <a:pt x="3713753" y="2823012"/>
                  </a:cubicBezTo>
                  <a:cubicBezTo>
                    <a:pt x="2979755" y="2884562"/>
                    <a:pt x="2002965" y="3849002"/>
                    <a:pt x="1769098" y="4848009"/>
                  </a:cubicBezTo>
                  <a:cubicBezTo>
                    <a:pt x="1748099" y="4932722"/>
                    <a:pt x="1696432" y="4927582"/>
                    <a:pt x="1700863" y="4837980"/>
                  </a:cubicBezTo>
                  <a:cubicBezTo>
                    <a:pt x="1764827" y="3813999"/>
                    <a:pt x="1044304" y="2793136"/>
                    <a:pt x="359143" y="2522969"/>
                  </a:cubicBezTo>
                  <a:cubicBezTo>
                    <a:pt x="-903193" y="2025236"/>
                    <a:pt x="1499448" y="3008598"/>
                    <a:pt x="2375326" y="203373"/>
                  </a:cubicBezTo>
                  <a:cubicBezTo>
                    <a:pt x="2452104" y="-47541"/>
                    <a:pt x="2457592" y="-91688"/>
                    <a:pt x="2458994" y="215675"/>
                  </a:cubicBezTo>
                  <a:close/>
                </a:path>
              </a:pathLst>
            </a:custGeom>
            <a:solidFill>
              <a:srgbClr val="F5CAC3"/>
            </a:solidFill>
            <a:ln>
              <a:noFill/>
            </a:ln>
          </p:spPr>
          <p:txBody>
            <a:bodyPr spcFirstLastPara="1" wrap="square" lIns="70625" tIns="35300" rIns="70625" bIns="35300" anchor="ctr" anchorCtr="0">
              <a:noAutofit/>
            </a:bodyPr>
            <a:lstStyle/>
            <a:p>
              <a:pPr marL="0" marR="0" lvl="0" indent="0" algn="l" rtl="0">
                <a:spcBef>
                  <a:spcPts val="0"/>
                </a:spcBef>
                <a:spcAft>
                  <a:spcPts val="0"/>
                </a:spcAft>
                <a:buNone/>
              </a:pPr>
              <a:endParaRPr sz="1391">
                <a:solidFill>
                  <a:schemeClr val="dk1"/>
                </a:solidFill>
                <a:latin typeface="Calibri"/>
                <a:ea typeface="Calibri"/>
                <a:cs typeface="Calibri"/>
                <a:sym typeface="Calibri"/>
              </a:endParaRPr>
            </a:p>
          </p:txBody>
        </p:sp>
        <p:sp>
          <p:nvSpPr>
            <p:cNvPr id="399" name="Google Shape;399;p18"/>
            <p:cNvSpPr/>
            <p:nvPr/>
          </p:nvSpPr>
          <p:spPr>
            <a:xfrm>
              <a:off x="15715730" y="10310298"/>
              <a:ext cx="1513697" cy="1809602"/>
            </a:xfrm>
            <a:custGeom>
              <a:avLst/>
              <a:gdLst/>
              <a:ahLst/>
              <a:cxnLst/>
              <a:rect l="l" t="t" r="r" b="b"/>
              <a:pathLst>
                <a:path w="1513697" h="1809602" extrusionOk="0">
                  <a:moveTo>
                    <a:pt x="906536" y="79516"/>
                  </a:moveTo>
                  <a:cubicBezTo>
                    <a:pt x="917684" y="1162814"/>
                    <a:pt x="1867682" y="998951"/>
                    <a:pt x="1369125" y="1040759"/>
                  </a:cubicBezTo>
                  <a:cubicBezTo>
                    <a:pt x="1098522" y="1063447"/>
                    <a:pt x="738419" y="1419001"/>
                    <a:pt x="652199" y="1787305"/>
                  </a:cubicBezTo>
                  <a:cubicBezTo>
                    <a:pt x="644463" y="1818543"/>
                    <a:pt x="625407" y="1816640"/>
                    <a:pt x="627047" y="1783606"/>
                  </a:cubicBezTo>
                  <a:cubicBezTo>
                    <a:pt x="650625" y="1406091"/>
                    <a:pt x="384995" y="1029738"/>
                    <a:pt x="132403" y="930134"/>
                  </a:cubicBezTo>
                  <a:cubicBezTo>
                    <a:pt x="-332976" y="746636"/>
                    <a:pt x="552794" y="1109166"/>
                    <a:pt x="875697" y="74971"/>
                  </a:cubicBezTo>
                  <a:cubicBezTo>
                    <a:pt x="903997" y="-17525"/>
                    <a:pt x="906020" y="-33804"/>
                    <a:pt x="906536" y="79516"/>
                  </a:cubicBezTo>
                  <a:close/>
                </a:path>
              </a:pathLst>
            </a:custGeom>
            <a:solidFill>
              <a:srgbClr val="F5CAC3"/>
            </a:solidFill>
            <a:ln>
              <a:noFill/>
            </a:ln>
          </p:spPr>
          <p:txBody>
            <a:bodyPr spcFirstLastPara="1" wrap="square" lIns="70625" tIns="35300" rIns="70625" bIns="35300" anchor="ctr" anchorCtr="0">
              <a:noAutofit/>
            </a:bodyPr>
            <a:lstStyle/>
            <a:p>
              <a:pPr marL="0" marR="0" lvl="0" indent="0" algn="l" rtl="0">
                <a:spcBef>
                  <a:spcPts val="0"/>
                </a:spcBef>
                <a:spcAft>
                  <a:spcPts val="0"/>
                </a:spcAft>
                <a:buNone/>
              </a:pPr>
              <a:endParaRPr sz="1391">
                <a:solidFill>
                  <a:schemeClr val="dk1"/>
                </a:solidFill>
                <a:latin typeface="Calibri"/>
                <a:ea typeface="Calibri"/>
                <a:cs typeface="Calibri"/>
                <a:sym typeface="Calibri"/>
              </a:endParaRPr>
            </a:p>
          </p:txBody>
        </p:sp>
      </p:grpSp>
      <p:sp>
        <p:nvSpPr>
          <p:cNvPr id="400" name="Google Shape;400;p18"/>
          <p:cNvSpPr txBox="1"/>
          <p:nvPr/>
        </p:nvSpPr>
        <p:spPr>
          <a:xfrm>
            <a:off x="73475" y="2464575"/>
            <a:ext cx="9594900" cy="7594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4000" b="1">
                <a:solidFill>
                  <a:schemeClr val="accent6"/>
                </a:solidFill>
                <a:latin typeface="EB Garamond"/>
                <a:ea typeface="EB Garamond"/>
                <a:cs typeface="EB Garamond"/>
                <a:sym typeface="EB Garamond"/>
              </a:rPr>
              <a:t>South Kelowna Elementary is celebrating GoByBike Week!</a:t>
            </a:r>
            <a:endParaRPr sz="4000" b="1">
              <a:solidFill>
                <a:schemeClr val="accent6"/>
              </a:solidFill>
              <a:latin typeface="EB Garamond"/>
              <a:ea typeface="EB Garamond"/>
              <a:cs typeface="EB Garamond"/>
              <a:sym typeface="EB Garamond"/>
            </a:endParaRPr>
          </a:p>
          <a:p>
            <a:pPr marL="0" lvl="0" indent="0" algn="l" rtl="0">
              <a:lnSpc>
                <a:spcPct val="115000"/>
              </a:lnSpc>
              <a:spcBef>
                <a:spcPts val="1200"/>
              </a:spcBef>
              <a:spcAft>
                <a:spcPts val="0"/>
              </a:spcAft>
              <a:buNone/>
            </a:pPr>
            <a:r>
              <a:rPr lang="en-US" sz="2300">
                <a:latin typeface="EB Garamond"/>
                <a:ea typeface="EB Garamond"/>
                <a:cs typeface="EB Garamond"/>
                <a:sym typeface="EB Garamond"/>
              </a:rPr>
              <a:t>Together with many other schools in BC,  </a:t>
            </a:r>
            <a:r>
              <a:rPr lang="en-US" sz="2300" b="1">
                <a:latin typeface="EB Garamond"/>
                <a:ea typeface="EB Garamond"/>
                <a:cs typeface="EB Garamond"/>
                <a:sym typeface="EB Garamond"/>
              </a:rPr>
              <a:t>June 1st to 5th, 2026</a:t>
            </a:r>
            <a:r>
              <a:rPr lang="en-US" sz="2300">
                <a:latin typeface="EB Garamond"/>
                <a:ea typeface="EB Garamond"/>
                <a:cs typeface="EB Garamond"/>
                <a:sym typeface="EB Garamond"/>
              </a:rPr>
              <a:t>, SKE is celebrating GoByBikeWeek and encourages students and their families, as well as teachers and staff members, to ride their bikes whenever they can: to and from school, or before and after school, as well as on the weekends. </a:t>
            </a:r>
            <a:endParaRPr sz="2300">
              <a:latin typeface="EB Garamond"/>
              <a:ea typeface="EB Garamond"/>
              <a:cs typeface="EB Garamond"/>
              <a:sym typeface="EB Garamond"/>
            </a:endParaRPr>
          </a:p>
          <a:p>
            <a:pPr marL="0" lvl="0" indent="0" algn="l" rtl="0">
              <a:lnSpc>
                <a:spcPct val="115000"/>
              </a:lnSpc>
              <a:spcBef>
                <a:spcPts val="1200"/>
              </a:spcBef>
              <a:spcAft>
                <a:spcPts val="0"/>
              </a:spcAft>
              <a:buNone/>
            </a:pPr>
            <a:r>
              <a:rPr lang="en-US" sz="2300">
                <a:latin typeface="EB Garamond"/>
                <a:ea typeface="EB Garamond"/>
                <a:cs typeface="EB Garamond"/>
                <a:sym typeface="EB Garamond"/>
              </a:rPr>
              <a:t>Rolling around on smaller wheels like scooters and rollerblades counts, too...however, please walk all "wheel" items on school property. By riding their bike, students will spend time outside and get exercise, breathe fresh air, arrive energized at school, and reduce traffic in and around the school's neighbourhood at the same time. </a:t>
            </a:r>
            <a:endParaRPr sz="2300">
              <a:latin typeface="EB Garamond"/>
              <a:ea typeface="EB Garamond"/>
              <a:cs typeface="EB Garamond"/>
              <a:sym typeface="EB Garamond"/>
            </a:endParaRPr>
          </a:p>
          <a:p>
            <a:pPr marL="0" lvl="0" indent="0" algn="l" rtl="0">
              <a:lnSpc>
                <a:spcPct val="115000"/>
              </a:lnSpc>
              <a:spcBef>
                <a:spcPts val="1200"/>
              </a:spcBef>
              <a:spcAft>
                <a:spcPts val="0"/>
              </a:spcAft>
              <a:buNone/>
            </a:pPr>
            <a:r>
              <a:rPr lang="en-US" sz="2300">
                <a:latin typeface="EB Garamond"/>
                <a:ea typeface="EB Garamond"/>
                <a:cs typeface="EB Garamond"/>
                <a:sym typeface="EB Garamond"/>
              </a:rPr>
              <a:t>Less traffic means more safety for cyclists. More safety means more fun. More fun means natural behavioural change towards a sustainable future. Riding bikes is fun and helps the environment. </a:t>
            </a:r>
            <a:endParaRPr sz="2300">
              <a:latin typeface="EB Garamond"/>
              <a:ea typeface="EB Garamond"/>
              <a:cs typeface="EB Garamond"/>
              <a:sym typeface="EB Garamond"/>
            </a:endParaRPr>
          </a:p>
          <a:p>
            <a:pPr marL="0" lvl="0" indent="0" algn="ctr" rtl="0">
              <a:lnSpc>
                <a:spcPct val="115000"/>
              </a:lnSpc>
              <a:spcBef>
                <a:spcPts val="1200"/>
              </a:spcBef>
              <a:spcAft>
                <a:spcPts val="1200"/>
              </a:spcAft>
              <a:buNone/>
            </a:pPr>
            <a:r>
              <a:rPr lang="en-US" sz="3200" b="1" u="sng">
                <a:latin typeface="EB Garamond"/>
                <a:ea typeface="EB Garamond"/>
                <a:cs typeface="EB Garamond"/>
                <a:sym typeface="EB Garamond"/>
              </a:rPr>
              <a:t>Mark your calendars and GoByBike June 1st to 5th.</a:t>
            </a:r>
            <a:r>
              <a:rPr lang="en-US" sz="3000" u="sng">
                <a:latin typeface="EB Garamond"/>
                <a:ea typeface="EB Garamond"/>
                <a:cs typeface="EB Garamond"/>
                <a:sym typeface="EB Garamond"/>
              </a:rPr>
              <a:t> </a:t>
            </a:r>
            <a:endParaRPr sz="3000" u="sng">
              <a:latin typeface="EB Garamond"/>
              <a:ea typeface="EB Garamond"/>
              <a:cs typeface="EB Garamond"/>
              <a:sym typeface="EB Garamond"/>
            </a:endParaRPr>
          </a:p>
        </p:txBody>
      </p:sp>
      <p:pic>
        <p:nvPicPr>
          <p:cNvPr id="401" name="Google Shape;401;p18"/>
          <p:cNvPicPr preferRelativeResize="0"/>
          <p:nvPr/>
        </p:nvPicPr>
        <p:blipFill>
          <a:blip r:embed="rId3">
            <a:alphaModFix/>
          </a:blip>
          <a:stretch>
            <a:fillRect/>
          </a:stretch>
        </p:blipFill>
        <p:spPr>
          <a:xfrm>
            <a:off x="3507650" y="128800"/>
            <a:ext cx="3004300" cy="2380250"/>
          </a:xfrm>
          <a:prstGeom prst="rect">
            <a:avLst/>
          </a:prstGeom>
          <a:noFill/>
          <a:ln>
            <a:noFill/>
          </a:ln>
        </p:spPr>
      </p:pic>
      <p:pic>
        <p:nvPicPr>
          <p:cNvPr id="402" name="Google Shape;402;p18"/>
          <p:cNvPicPr preferRelativeResize="0"/>
          <p:nvPr/>
        </p:nvPicPr>
        <p:blipFill>
          <a:blip r:embed="rId4">
            <a:alphaModFix/>
          </a:blip>
          <a:stretch>
            <a:fillRect/>
          </a:stretch>
        </p:blipFill>
        <p:spPr>
          <a:xfrm>
            <a:off x="9783649" y="4848575"/>
            <a:ext cx="4060561" cy="5253752"/>
          </a:xfrm>
          <a:prstGeom prst="rect">
            <a:avLst/>
          </a:prstGeom>
          <a:noFill/>
          <a:ln>
            <a:noFill/>
          </a:ln>
        </p:spPr>
      </p:pic>
      <p:pic>
        <p:nvPicPr>
          <p:cNvPr id="403" name="Google Shape;403;p18"/>
          <p:cNvPicPr preferRelativeResize="0"/>
          <p:nvPr/>
        </p:nvPicPr>
        <p:blipFill>
          <a:blip r:embed="rId5">
            <a:alphaModFix/>
          </a:blip>
          <a:stretch>
            <a:fillRect/>
          </a:stretch>
        </p:blipFill>
        <p:spPr>
          <a:xfrm>
            <a:off x="14200050" y="4891825"/>
            <a:ext cx="3809524" cy="51672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8"/>
                                        </p:tgtEl>
                                        <p:attrNameLst>
                                          <p:attrName>style.visibility</p:attrName>
                                        </p:attrNameLst>
                                      </p:cBhvr>
                                      <p:to>
                                        <p:strVal val="visible"/>
                                      </p:to>
                                    </p:set>
                                    <p:animEffect transition="in" filter="fade">
                                      <p:cBhvr>
                                        <p:cTn id="7" dur="1000"/>
                                        <p:tgtEl>
                                          <p:spTgt spid="388"/>
                                        </p:tgtEl>
                                      </p:cBhvr>
                                    </p:animEffect>
                                  </p:childTnLst>
                                </p:cTn>
                              </p:par>
                              <p:par>
                                <p:cTn id="8" presetID="10" presetClass="entr" presetSubtype="0" fill="hold" nodeType="withEffect">
                                  <p:stCondLst>
                                    <p:cond delay="0"/>
                                  </p:stCondLst>
                                  <p:childTnLst>
                                    <p:set>
                                      <p:cBhvr>
                                        <p:cTn id="9" dur="1" fill="hold">
                                          <p:stCondLst>
                                            <p:cond delay="0"/>
                                          </p:stCondLst>
                                        </p:cTn>
                                        <p:tgtEl>
                                          <p:spTgt spid="391"/>
                                        </p:tgtEl>
                                        <p:attrNameLst>
                                          <p:attrName>style.visibility</p:attrName>
                                        </p:attrNameLst>
                                      </p:cBhvr>
                                      <p:to>
                                        <p:strVal val="visible"/>
                                      </p:to>
                                    </p:set>
                                    <p:animEffect transition="in" filter="fade">
                                      <p:cBhvr>
                                        <p:cTn id="10" dur="1000"/>
                                        <p:tgtEl>
                                          <p:spTgt spid="39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92"/>
                                        </p:tgtEl>
                                        <p:attrNameLst>
                                          <p:attrName>style.visibility</p:attrName>
                                        </p:attrNameLst>
                                      </p:cBhvr>
                                      <p:to>
                                        <p:strVal val="visible"/>
                                      </p:to>
                                    </p:set>
                                    <p:animEffect transition="in" filter="fade">
                                      <p:cBhvr>
                                        <p:cTn id="15" dur="1000"/>
                                        <p:tgtEl>
                                          <p:spTgt spid="392"/>
                                        </p:tgtEl>
                                      </p:cBhvr>
                                    </p:animEffect>
                                  </p:childTnLst>
                                </p:cTn>
                              </p:par>
                              <p:par>
                                <p:cTn id="16" presetID="10" presetClass="entr" presetSubtype="0" fill="hold" nodeType="withEffect">
                                  <p:stCondLst>
                                    <p:cond delay="0"/>
                                  </p:stCondLst>
                                  <p:childTnLst>
                                    <p:set>
                                      <p:cBhvr>
                                        <p:cTn id="17" dur="1" fill="hold">
                                          <p:stCondLst>
                                            <p:cond delay="0"/>
                                          </p:stCondLst>
                                        </p:cTn>
                                        <p:tgtEl>
                                          <p:spTgt spid="396"/>
                                        </p:tgtEl>
                                        <p:attrNameLst>
                                          <p:attrName>style.visibility</p:attrName>
                                        </p:attrNameLst>
                                      </p:cBhvr>
                                      <p:to>
                                        <p:strVal val="visible"/>
                                      </p:to>
                                    </p:set>
                                    <p:animEffect transition="in" filter="fade">
                                      <p:cBhvr>
                                        <p:cTn id="18" dur="1000"/>
                                        <p:tgtEl>
                                          <p:spTgt spid="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7"/>
        <p:cNvGrpSpPr/>
        <p:nvPr/>
      </p:nvGrpSpPr>
      <p:grpSpPr>
        <a:xfrm>
          <a:off x="0" y="0"/>
          <a:ext cx="0" cy="0"/>
          <a:chOff x="0" y="0"/>
          <a:chExt cx="0" cy="0"/>
        </a:xfrm>
      </p:grpSpPr>
      <p:sp>
        <p:nvSpPr>
          <p:cNvPr id="408" name="Google Shape;408;p19"/>
          <p:cNvSpPr/>
          <p:nvPr/>
        </p:nvSpPr>
        <p:spPr>
          <a:xfrm>
            <a:off x="2982600" y="597700"/>
            <a:ext cx="14854800" cy="9311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9"/>
          <p:cNvSpPr txBox="1"/>
          <p:nvPr/>
        </p:nvSpPr>
        <p:spPr>
          <a:xfrm>
            <a:off x="4966400" y="3544400"/>
            <a:ext cx="5199900" cy="6358500"/>
          </a:xfrm>
          <a:prstGeom prst="rect">
            <a:avLst/>
          </a:prstGeom>
          <a:noFill/>
          <a:ln>
            <a:noFill/>
          </a:ln>
        </p:spPr>
        <p:txBody>
          <a:bodyPr spcFirstLastPara="1" wrap="square" lIns="0" tIns="0" rIns="0" bIns="0" anchor="t" anchorCtr="0">
            <a:spAutoFit/>
          </a:bodyPr>
          <a:lstStyle/>
          <a:p>
            <a:pPr marL="0" lvl="0" indent="0" algn="ctr" rtl="0">
              <a:lnSpc>
                <a:spcPct val="115000"/>
              </a:lnSpc>
              <a:spcBef>
                <a:spcPts val="1200"/>
              </a:spcBef>
              <a:spcAft>
                <a:spcPts val="0"/>
              </a:spcAft>
              <a:buNone/>
            </a:pPr>
            <a:r>
              <a:rPr lang="en-US" sz="2200">
                <a:solidFill>
                  <a:schemeClr val="accent3"/>
                </a:solidFill>
                <a:latin typeface="Tenor Sans"/>
                <a:ea typeface="Tenor Sans"/>
                <a:cs typeface="Tenor Sans"/>
                <a:sym typeface="Tenor Sans"/>
              </a:rPr>
              <a:t>We’re excited to invite families to our upcoming </a:t>
            </a:r>
            <a:r>
              <a:rPr lang="en-US" sz="2200" b="1">
                <a:solidFill>
                  <a:schemeClr val="accent3"/>
                </a:solidFill>
                <a:latin typeface="Tenor Sans"/>
                <a:ea typeface="Tenor Sans"/>
                <a:cs typeface="Tenor Sans"/>
                <a:sym typeface="Tenor Sans"/>
              </a:rPr>
              <a:t>Family Fun Night</a:t>
            </a:r>
            <a:r>
              <a:rPr lang="en-US" sz="2200">
                <a:solidFill>
                  <a:schemeClr val="accent3"/>
                </a:solidFill>
                <a:latin typeface="Tenor Sans"/>
                <a:ea typeface="Tenor Sans"/>
                <a:cs typeface="Tenor Sans"/>
                <a:sym typeface="Tenor Sans"/>
              </a:rPr>
              <a:t> at SKE—an evening of games, food, and fun for all ages! $2 entry!</a:t>
            </a:r>
            <a:endParaRPr sz="2200">
              <a:solidFill>
                <a:schemeClr val="accent3"/>
              </a:solidFill>
              <a:latin typeface="Tenor Sans"/>
              <a:ea typeface="Tenor Sans"/>
              <a:cs typeface="Tenor Sans"/>
              <a:sym typeface="Tenor Sans"/>
            </a:endParaRPr>
          </a:p>
          <a:p>
            <a:pPr marL="0" lvl="0" indent="0" algn="ctr" rtl="0">
              <a:lnSpc>
                <a:spcPct val="115000"/>
              </a:lnSpc>
              <a:spcBef>
                <a:spcPts val="1200"/>
              </a:spcBef>
              <a:spcAft>
                <a:spcPts val="0"/>
              </a:spcAft>
              <a:buNone/>
            </a:pPr>
            <a:r>
              <a:rPr lang="en-US" sz="2200">
                <a:solidFill>
                  <a:schemeClr val="accent3"/>
                </a:solidFill>
                <a:latin typeface="Tenor Sans"/>
                <a:ea typeface="Tenor Sans"/>
                <a:cs typeface="Tenor Sans"/>
                <a:sym typeface="Tenor Sans"/>
              </a:rPr>
              <a:t>To make this event a success, we’re looking for volunteers. Whether you can help with setup, run a game station, or assist with cleanup, your support is greatly appreciated.</a:t>
            </a:r>
            <a:endParaRPr sz="2200">
              <a:solidFill>
                <a:schemeClr val="accent3"/>
              </a:solidFill>
              <a:latin typeface="Tenor Sans"/>
              <a:ea typeface="Tenor Sans"/>
              <a:cs typeface="Tenor Sans"/>
              <a:sym typeface="Tenor Sans"/>
            </a:endParaRPr>
          </a:p>
          <a:p>
            <a:pPr marL="0" lvl="0" indent="0" algn="ctr" rtl="0">
              <a:lnSpc>
                <a:spcPct val="115000"/>
              </a:lnSpc>
              <a:spcBef>
                <a:spcPts val="1200"/>
              </a:spcBef>
              <a:spcAft>
                <a:spcPts val="0"/>
              </a:spcAft>
              <a:buNone/>
            </a:pPr>
            <a:r>
              <a:rPr lang="en-US" sz="3600" u="sng">
                <a:solidFill>
                  <a:schemeClr val="lt2"/>
                </a:solidFill>
                <a:latin typeface="Luckiest Guy"/>
                <a:ea typeface="Luckiest Guy"/>
                <a:cs typeface="Luckiest Guy"/>
                <a:sym typeface="Luckiest Guy"/>
                <a:hlinkClick r:id="rId3">
                  <a:extLst>
                    <a:ext uri="{A12FA001-AC4F-418D-AE19-62706E023703}">
                      <ahyp:hlinkClr xmlns:ahyp="http://schemas.microsoft.com/office/drawing/2018/hyperlinkcolor" val="tx"/>
                    </a:ext>
                  </a:extLst>
                </a:hlinkClick>
              </a:rPr>
              <a:t>CLICK HERE TO SIGN UP AND GET INVOLVED!</a:t>
            </a:r>
            <a:endParaRPr sz="3700">
              <a:solidFill>
                <a:schemeClr val="accent3"/>
              </a:solidFill>
              <a:latin typeface="Tenor Sans"/>
              <a:ea typeface="Tenor Sans"/>
              <a:cs typeface="Tenor Sans"/>
              <a:sym typeface="Tenor Sans"/>
            </a:endParaRPr>
          </a:p>
          <a:p>
            <a:pPr marL="0" lvl="0" indent="0" algn="ctr" rtl="0">
              <a:lnSpc>
                <a:spcPct val="115000"/>
              </a:lnSpc>
              <a:spcBef>
                <a:spcPts val="1200"/>
              </a:spcBef>
              <a:spcAft>
                <a:spcPts val="1200"/>
              </a:spcAft>
              <a:buNone/>
            </a:pPr>
            <a:r>
              <a:rPr lang="en-US" sz="2200">
                <a:solidFill>
                  <a:schemeClr val="accent3"/>
                </a:solidFill>
                <a:latin typeface="Tenor Sans"/>
                <a:ea typeface="Tenor Sans"/>
                <a:cs typeface="Tenor Sans"/>
                <a:sym typeface="Tenor Sans"/>
              </a:rPr>
              <a:t>Do you want a table at the Marketplace? Contact Jenny @ kurnikjenny0@gmail.com!</a:t>
            </a:r>
            <a:endParaRPr sz="2200">
              <a:solidFill>
                <a:schemeClr val="accent3"/>
              </a:solidFill>
              <a:latin typeface="Tenor Sans"/>
              <a:ea typeface="Tenor Sans"/>
              <a:cs typeface="Tenor Sans"/>
              <a:sym typeface="Tenor Sans"/>
            </a:endParaRPr>
          </a:p>
        </p:txBody>
      </p:sp>
      <p:grpSp>
        <p:nvGrpSpPr>
          <p:cNvPr id="410" name="Google Shape;410;p19"/>
          <p:cNvGrpSpPr/>
          <p:nvPr/>
        </p:nvGrpSpPr>
        <p:grpSpPr>
          <a:xfrm>
            <a:off x="74811" y="6452731"/>
            <a:ext cx="2749972" cy="2948177"/>
            <a:chOff x="802421" y="5949699"/>
            <a:chExt cx="3186526" cy="3416196"/>
          </a:xfrm>
        </p:grpSpPr>
        <p:sp>
          <p:nvSpPr>
            <p:cNvPr id="411" name="Google Shape;411;p19"/>
            <p:cNvSpPr/>
            <p:nvPr/>
          </p:nvSpPr>
          <p:spPr>
            <a:xfrm>
              <a:off x="2658756" y="5949699"/>
              <a:ext cx="1330191" cy="1614714"/>
            </a:xfrm>
            <a:custGeom>
              <a:avLst/>
              <a:gdLst/>
              <a:ahLst/>
              <a:cxnLst/>
              <a:rect l="l" t="t" r="r" b="b"/>
              <a:pathLst>
                <a:path w="1330191" h="1614714" extrusionOk="0">
                  <a:moveTo>
                    <a:pt x="638539" y="67566"/>
                  </a:moveTo>
                  <a:cubicBezTo>
                    <a:pt x="841619" y="997249"/>
                    <a:pt x="1629373" y="686915"/>
                    <a:pt x="1208067" y="811770"/>
                  </a:cubicBezTo>
                  <a:cubicBezTo>
                    <a:pt x="979393" y="879540"/>
                    <a:pt x="733194" y="1249548"/>
                    <a:pt x="724824" y="1581677"/>
                  </a:cubicBezTo>
                  <a:cubicBezTo>
                    <a:pt x="717282" y="1778949"/>
                    <a:pt x="675244" y="1032319"/>
                    <a:pt x="124678" y="937185"/>
                  </a:cubicBezTo>
                  <a:cubicBezTo>
                    <a:pt x="-308341" y="862364"/>
                    <a:pt x="518209" y="1016195"/>
                    <a:pt x="611202" y="69171"/>
                  </a:cubicBezTo>
                  <a:cubicBezTo>
                    <a:pt x="619018" y="-15434"/>
                    <a:pt x="617855" y="-29796"/>
                    <a:pt x="638539" y="67566"/>
                  </a:cubicBezTo>
                  <a:close/>
                </a:path>
              </a:pathLst>
            </a:custGeom>
            <a:solidFill>
              <a:srgbClr val="FFFFFF"/>
            </a:solidFill>
            <a:ln>
              <a:noFill/>
            </a:ln>
          </p:spPr>
          <p:txBody>
            <a:bodyPr spcFirstLastPara="1" wrap="square" lIns="78900" tIns="39450" rIns="78900" bIns="39450" anchor="ctr" anchorCtr="0">
              <a:noAutofit/>
            </a:bodyPr>
            <a:lstStyle/>
            <a:p>
              <a:pPr marL="0" marR="0" lvl="0" indent="0" algn="l" rtl="0">
                <a:spcBef>
                  <a:spcPts val="0"/>
                </a:spcBef>
                <a:spcAft>
                  <a:spcPts val="0"/>
                </a:spcAft>
                <a:buNone/>
              </a:pPr>
              <a:endParaRPr sz="1553">
                <a:solidFill>
                  <a:schemeClr val="dk1"/>
                </a:solidFill>
                <a:latin typeface="Calibri"/>
                <a:ea typeface="Calibri"/>
                <a:cs typeface="Calibri"/>
                <a:sym typeface="Calibri"/>
              </a:endParaRPr>
            </a:p>
          </p:txBody>
        </p:sp>
        <p:sp>
          <p:nvSpPr>
            <p:cNvPr id="412" name="Google Shape;412;p19"/>
            <p:cNvSpPr/>
            <p:nvPr/>
          </p:nvSpPr>
          <p:spPr>
            <a:xfrm>
              <a:off x="802421" y="6504366"/>
              <a:ext cx="2123034" cy="2538026"/>
            </a:xfrm>
            <a:custGeom>
              <a:avLst/>
              <a:gdLst/>
              <a:ahLst/>
              <a:cxnLst/>
              <a:rect l="l" t="t" r="r" b="b"/>
              <a:pathLst>
                <a:path w="2123034" h="2538026" extrusionOk="0">
                  <a:moveTo>
                    <a:pt x="1271470" y="111519"/>
                  </a:moveTo>
                  <a:cubicBezTo>
                    <a:pt x="1287108" y="1630891"/>
                    <a:pt x="2619506" y="1401063"/>
                    <a:pt x="1920267" y="1459692"/>
                  </a:cubicBezTo>
                  <a:cubicBezTo>
                    <a:pt x="1540739" y="1491518"/>
                    <a:pt x="1035671" y="1990200"/>
                    <a:pt x="914746" y="2506756"/>
                  </a:cubicBezTo>
                  <a:cubicBezTo>
                    <a:pt x="903888" y="2550558"/>
                    <a:pt x="877173" y="2547900"/>
                    <a:pt x="879464" y="2501570"/>
                  </a:cubicBezTo>
                  <a:cubicBezTo>
                    <a:pt x="912538" y="1972101"/>
                    <a:pt x="539978" y="1444244"/>
                    <a:pt x="185702" y="1304549"/>
                  </a:cubicBezTo>
                  <a:cubicBezTo>
                    <a:pt x="-467013" y="1047187"/>
                    <a:pt x="775318" y="1555653"/>
                    <a:pt x="1228208" y="105158"/>
                  </a:cubicBezTo>
                  <a:cubicBezTo>
                    <a:pt x="1267907" y="-24582"/>
                    <a:pt x="1270745" y="-47409"/>
                    <a:pt x="1271470" y="111519"/>
                  </a:cubicBezTo>
                  <a:close/>
                </a:path>
              </a:pathLst>
            </a:custGeom>
            <a:solidFill>
              <a:srgbClr val="FFFFFF"/>
            </a:solidFill>
            <a:ln>
              <a:noFill/>
            </a:ln>
          </p:spPr>
          <p:txBody>
            <a:bodyPr spcFirstLastPara="1" wrap="square" lIns="78900" tIns="39450" rIns="78900" bIns="39450" anchor="ctr" anchorCtr="0">
              <a:noAutofit/>
            </a:bodyPr>
            <a:lstStyle/>
            <a:p>
              <a:pPr marL="0" marR="0" lvl="0" indent="0" algn="l" rtl="0">
                <a:spcBef>
                  <a:spcPts val="0"/>
                </a:spcBef>
                <a:spcAft>
                  <a:spcPts val="0"/>
                </a:spcAft>
                <a:buNone/>
              </a:pPr>
              <a:endParaRPr sz="1553">
                <a:solidFill>
                  <a:schemeClr val="dk1"/>
                </a:solidFill>
                <a:latin typeface="Calibri"/>
                <a:ea typeface="Calibri"/>
                <a:cs typeface="Calibri"/>
                <a:sym typeface="Calibri"/>
              </a:endParaRPr>
            </a:p>
          </p:txBody>
        </p:sp>
        <p:sp>
          <p:nvSpPr>
            <p:cNvPr id="413" name="Google Shape;413;p19"/>
            <p:cNvSpPr/>
            <p:nvPr/>
          </p:nvSpPr>
          <p:spPr>
            <a:xfrm>
              <a:off x="2658759" y="8430206"/>
              <a:ext cx="782686" cy="935689"/>
            </a:xfrm>
            <a:custGeom>
              <a:avLst/>
              <a:gdLst/>
              <a:ahLst/>
              <a:cxnLst/>
              <a:rect l="l" t="t" r="r" b="b"/>
              <a:pathLst>
                <a:path w="782686" h="935689" extrusionOk="0">
                  <a:moveTo>
                    <a:pt x="468742" y="41115"/>
                  </a:moveTo>
                  <a:cubicBezTo>
                    <a:pt x="474506" y="601255"/>
                    <a:pt x="965721" y="516527"/>
                    <a:pt x="707932" y="538144"/>
                  </a:cubicBezTo>
                  <a:cubicBezTo>
                    <a:pt x="568012" y="549876"/>
                    <a:pt x="381814" y="733721"/>
                    <a:pt x="337232" y="924160"/>
                  </a:cubicBezTo>
                  <a:cubicBezTo>
                    <a:pt x="333232" y="940312"/>
                    <a:pt x="323379" y="939328"/>
                    <a:pt x="324227" y="922247"/>
                  </a:cubicBezTo>
                  <a:cubicBezTo>
                    <a:pt x="336418" y="727046"/>
                    <a:pt x="199069" y="532446"/>
                    <a:pt x="68462" y="480943"/>
                  </a:cubicBezTo>
                  <a:cubicBezTo>
                    <a:pt x="-172171" y="386062"/>
                    <a:pt x="285833" y="573516"/>
                    <a:pt x="452796" y="38765"/>
                  </a:cubicBezTo>
                  <a:cubicBezTo>
                    <a:pt x="467429" y="-9062"/>
                    <a:pt x="468475" y="-17479"/>
                    <a:pt x="468742" y="41115"/>
                  </a:cubicBezTo>
                  <a:close/>
                </a:path>
              </a:pathLst>
            </a:custGeom>
            <a:solidFill>
              <a:srgbClr val="FFFFFF"/>
            </a:solidFill>
            <a:ln>
              <a:noFill/>
            </a:ln>
          </p:spPr>
          <p:txBody>
            <a:bodyPr spcFirstLastPara="1" wrap="square" lIns="78900" tIns="39450" rIns="78900" bIns="39450" anchor="ctr" anchorCtr="0">
              <a:noAutofit/>
            </a:bodyPr>
            <a:lstStyle/>
            <a:p>
              <a:pPr marL="0" marR="0" lvl="0" indent="0" algn="l" rtl="0">
                <a:spcBef>
                  <a:spcPts val="0"/>
                </a:spcBef>
                <a:spcAft>
                  <a:spcPts val="0"/>
                </a:spcAft>
                <a:buNone/>
              </a:pPr>
              <a:endParaRPr sz="1553">
                <a:solidFill>
                  <a:schemeClr val="dk1"/>
                </a:solidFill>
                <a:latin typeface="Calibri"/>
                <a:ea typeface="Calibri"/>
                <a:cs typeface="Calibri"/>
                <a:sym typeface="Calibri"/>
              </a:endParaRPr>
            </a:p>
          </p:txBody>
        </p:sp>
      </p:grpSp>
      <p:grpSp>
        <p:nvGrpSpPr>
          <p:cNvPr id="414" name="Google Shape;414;p19"/>
          <p:cNvGrpSpPr/>
          <p:nvPr/>
        </p:nvGrpSpPr>
        <p:grpSpPr>
          <a:xfrm rot="10575706">
            <a:off x="16233598" y="1635799"/>
            <a:ext cx="2575583" cy="2761221"/>
            <a:chOff x="14753606" y="2382358"/>
            <a:chExt cx="2575512" cy="2761144"/>
          </a:xfrm>
        </p:grpSpPr>
        <p:sp>
          <p:nvSpPr>
            <p:cNvPr id="415" name="Google Shape;415;p19"/>
            <p:cNvSpPr/>
            <p:nvPr/>
          </p:nvSpPr>
          <p:spPr>
            <a:xfrm>
              <a:off x="16253990" y="2382358"/>
              <a:ext cx="1075128" cy="1305094"/>
            </a:xfrm>
            <a:custGeom>
              <a:avLst/>
              <a:gdLst/>
              <a:ahLst/>
              <a:cxnLst/>
              <a:rect l="l" t="t" r="r" b="b"/>
              <a:pathLst>
                <a:path w="1075128" h="1305094" extrusionOk="0">
                  <a:moveTo>
                    <a:pt x="516100" y="54610"/>
                  </a:moveTo>
                  <a:cubicBezTo>
                    <a:pt x="680239" y="806027"/>
                    <a:pt x="1316941" y="555199"/>
                    <a:pt x="976420" y="656114"/>
                  </a:cubicBezTo>
                  <a:cubicBezTo>
                    <a:pt x="791595" y="710889"/>
                    <a:pt x="592604" y="1009948"/>
                    <a:pt x="585840" y="1278392"/>
                  </a:cubicBezTo>
                  <a:cubicBezTo>
                    <a:pt x="579744" y="1437837"/>
                    <a:pt x="545766" y="834373"/>
                    <a:pt x="100771" y="757481"/>
                  </a:cubicBezTo>
                  <a:cubicBezTo>
                    <a:pt x="-249217" y="697006"/>
                    <a:pt x="418843" y="821340"/>
                    <a:pt x="494004" y="55908"/>
                  </a:cubicBezTo>
                  <a:cubicBezTo>
                    <a:pt x="500321" y="-12475"/>
                    <a:pt x="499382" y="-24082"/>
                    <a:pt x="516100" y="5461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6" name="Google Shape;416;p19"/>
            <p:cNvSpPr/>
            <p:nvPr/>
          </p:nvSpPr>
          <p:spPr>
            <a:xfrm>
              <a:off x="14753606" y="2830668"/>
              <a:ext cx="1715943" cy="2051361"/>
            </a:xfrm>
            <a:custGeom>
              <a:avLst/>
              <a:gdLst/>
              <a:ahLst/>
              <a:cxnLst/>
              <a:rect l="l" t="t" r="r" b="b"/>
              <a:pathLst>
                <a:path w="1715943" h="2051361" extrusionOk="0">
                  <a:moveTo>
                    <a:pt x="1027666" y="90135"/>
                  </a:moveTo>
                  <a:cubicBezTo>
                    <a:pt x="1040306" y="1318169"/>
                    <a:pt x="2117217" y="1132411"/>
                    <a:pt x="1552057" y="1179798"/>
                  </a:cubicBezTo>
                  <a:cubicBezTo>
                    <a:pt x="1245303" y="1205520"/>
                    <a:pt x="837082" y="1608581"/>
                    <a:pt x="739344" y="2026087"/>
                  </a:cubicBezTo>
                  <a:cubicBezTo>
                    <a:pt x="730568" y="2061491"/>
                    <a:pt x="708975" y="2059342"/>
                    <a:pt x="710827" y="2021896"/>
                  </a:cubicBezTo>
                  <a:cubicBezTo>
                    <a:pt x="737559" y="1593952"/>
                    <a:pt x="436437" y="1167312"/>
                    <a:pt x="150094" y="1054403"/>
                  </a:cubicBezTo>
                  <a:cubicBezTo>
                    <a:pt x="-377464" y="846390"/>
                    <a:pt x="626651" y="1257358"/>
                    <a:pt x="992700" y="84994"/>
                  </a:cubicBezTo>
                  <a:cubicBezTo>
                    <a:pt x="1024787" y="-19869"/>
                    <a:pt x="1027081" y="-38319"/>
                    <a:pt x="1027666" y="901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7" name="Google Shape;417;p19"/>
            <p:cNvSpPr/>
            <p:nvPr/>
          </p:nvSpPr>
          <p:spPr>
            <a:xfrm>
              <a:off x="16253993" y="4387230"/>
              <a:ext cx="632606" cy="756272"/>
            </a:xfrm>
            <a:custGeom>
              <a:avLst/>
              <a:gdLst/>
              <a:ahLst/>
              <a:cxnLst/>
              <a:rect l="l" t="t" r="r" b="b"/>
              <a:pathLst>
                <a:path w="632606" h="756272" extrusionOk="0">
                  <a:moveTo>
                    <a:pt x="378861" y="33232"/>
                  </a:moveTo>
                  <a:cubicBezTo>
                    <a:pt x="383520" y="485965"/>
                    <a:pt x="780544" y="417483"/>
                    <a:pt x="572186" y="434956"/>
                  </a:cubicBezTo>
                  <a:cubicBezTo>
                    <a:pt x="459096" y="444437"/>
                    <a:pt x="308601" y="593031"/>
                    <a:pt x="272568" y="746953"/>
                  </a:cubicBezTo>
                  <a:cubicBezTo>
                    <a:pt x="269335" y="760008"/>
                    <a:pt x="261371" y="759213"/>
                    <a:pt x="262056" y="745407"/>
                  </a:cubicBezTo>
                  <a:cubicBezTo>
                    <a:pt x="271910" y="587636"/>
                    <a:pt x="160898" y="430350"/>
                    <a:pt x="55334" y="388723"/>
                  </a:cubicBezTo>
                  <a:cubicBezTo>
                    <a:pt x="-139158" y="312035"/>
                    <a:pt x="231024" y="463544"/>
                    <a:pt x="365973" y="31332"/>
                  </a:cubicBezTo>
                  <a:cubicBezTo>
                    <a:pt x="377800" y="-7324"/>
                    <a:pt x="378645" y="-14127"/>
                    <a:pt x="378861" y="3323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418" name="Google Shape;418;p19"/>
          <p:cNvGrpSpPr/>
          <p:nvPr/>
        </p:nvGrpSpPr>
        <p:grpSpPr>
          <a:xfrm rot="-11978">
            <a:off x="5189165" y="748157"/>
            <a:ext cx="4817429" cy="2674254"/>
            <a:chOff x="1074916" y="712781"/>
            <a:chExt cx="4936872" cy="3343653"/>
          </a:xfrm>
        </p:grpSpPr>
        <p:sp>
          <p:nvSpPr>
            <p:cNvPr id="419" name="Google Shape;419;p19"/>
            <p:cNvSpPr/>
            <p:nvPr/>
          </p:nvSpPr>
          <p:spPr>
            <a:xfrm>
              <a:off x="1074916" y="712781"/>
              <a:ext cx="4936872" cy="3343653"/>
            </a:xfrm>
            <a:custGeom>
              <a:avLst/>
              <a:gdLst/>
              <a:ahLst/>
              <a:cxnLst/>
              <a:rect l="l" t="t" r="r" b="b"/>
              <a:pathLst>
                <a:path w="4936872" h="3343653" extrusionOk="0">
                  <a:moveTo>
                    <a:pt x="4746548" y="2261531"/>
                  </a:moveTo>
                  <a:cubicBezTo>
                    <a:pt x="4860076" y="2462273"/>
                    <a:pt x="4841859" y="2723723"/>
                    <a:pt x="4686071" y="2903828"/>
                  </a:cubicBezTo>
                  <a:cubicBezTo>
                    <a:pt x="4517279" y="3099365"/>
                    <a:pt x="4237151" y="3141034"/>
                    <a:pt x="4003281" y="3056489"/>
                  </a:cubicBezTo>
                  <a:cubicBezTo>
                    <a:pt x="3771010" y="3331365"/>
                    <a:pt x="3380948" y="3239005"/>
                    <a:pt x="3076994" y="3114391"/>
                  </a:cubicBezTo>
                  <a:cubicBezTo>
                    <a:pt x="2801269" y="3341372"/>
                    <a:pt x="2394994" y="3352595"/>
                    <a:pt x="2104656" y="3149046"/>
                  </a:cubicBezTo>
                  <a:cubicBezTo>
                    <a:pt x="1861771" y="3391657"/>
                    <a:pt x="1478531" y="3407285"/>
                    <a:pt x="1209214" y="3196723"/>
                  </a:cubicBezTo>
                  <a:cubicBezTo>
                    <a:pt x="1009577" y="3313721"/>
                    <a:pt x="753679" y="3297499"/>
                    <a:pt x="565663" y="3153047"/>
                  </a:cubicBezTo>
                  <a:cubicBezTo>
                    <a:pt x="365028" y="2999191"/>
                    <a:pt x="290145" y="2747759"/>
                    <a:pt x="305163" y="2504338"/>
                  </a:cubicBezTo>
                  <a:cubicBezTo>
                    <a:pt x="148970" y="2424802"/>
                    <a:pt x="49068" y="2268940"/>
                    <a:pt x="21836" y="2093043"/>
                  </a:cubicBezTo>
                  <a:cubicBezTo>
                    <a:pt x="-11804" y="1874469"/>
                    <a:pt x="73090" y="1664509"/>
                    <a:pt x="181820" y="1477992"/>
                  </a:cubicBezTo>
                  <a:cubicBezTo>
                    <a:pt x="-1792" y="1355788"/>
                    <a:pt x="-40636" y="1106756"/>
                    <a:pt x="39648" y="897804"/>
                  </a:cubicBezTo>
                  <a:cubicBezTo>
                    <a:pt x="135364" y="649178"/>
                    <a:pt x="336996" y="452644"/>
                    <a:pt x="606510" y="417583"/>
                  </a:cubicBezTo>
                  <a:cubicBezTo>
                    <a:pt x="680198" y="407970"/>
                    <a:pt x="753689" y="408168"/>
                    <a:pt x="827771" y="411369"/>
                  </a:cubicBezTo>
                  <a:cubicBezTo>
                    <a:pt x="867207" y="412969"/>
                    <a:pt x="919874" y="422591"/>
                    <a:pt x="957118" y="403554"/>
                  </a:cubicBezTo>
                  <a:cubicBezTo>
                    <a:pt x="992357" y="385525"/>
                    <a:pt x="1017190" y="339449"/>
                    <a:pt x="1043217" y="311195"/>
                  </a:cubicBezTo>
                  <a:cubicBezTo>
                    <a:pt x="1127519" y="219438"/>
                    <a:pt x="1240248" y="157734"/>
                    <a:pt x="1361389" y="130082"/>
                  </a:cubicBezTo>
                  <a:cubicBezTo>
                    <a:pt x="1612676" y="72586"/>
                    <a:pt x="1859569" y="158534"/>
                    <a:pt x="2071608" y="291358"/>
                  </a:cubicBezTo>
                  <a:cubicBezTo>
                    <a:pt x="2296068" y="-45015"/>
                    <a:pt x="2782242" y="-98707"/>
                    <a:pt x="3058964" y="175160"/>
                  </a:cubicBezTo>
                  <a:cubicBezTo>
                    <a:pt x="3306045" y="-32992"/>
                    <a:pt x="3690302" y="-1537"/>
                    <a:pt x="3889742" y="271126"/>
                  </a:cubicBezTo>
                  <a:cubicBezTo>
                    <a:pt x="4146648" y="165943"/>
                    <a:pt x="4459004" y="213432"/>
                    <a:pt x="4659639" y="413769"/>
                  </a:cubicBezTo>
                  <a:cubicBezTo>
                    <a:pt x="4868281" y="622129"/>
                    <a:pt x="4912130" y="951290"/>
                    <a:pt x="4791187" y="1213727"/>
                  </a:cubicBezTo>
                  <a:cubicBezTo>
                    <a:pt x="4958991" y="1511255"/>
                    <a:pt x="5026469" y="2019316"/>
                    <a:pt x="4746548" y="2261531"/>
                  </a:cubicBezTo>
                  <a:close/>
                </a:path>
              </a:pathLst>
            </a:custGeom>
            <a:solidFill>
              <a:srgbClr val="BDDEAD"/>
            </a:solidFill>
            <a:ln>
              <a:noFill/>
            </a:ln>
          </p:spPr>
          <p:txBody>
            <a:bodyPr spcFirstLastPara="1" wrap="square" lIns="61350" tIns="30650" rIns="61350" bIns="30650" anchor="ctr" anchorCtr="0">
              <a:noAutofit/>
            </a:bodyPr>
            <a:lstStyle/>
            <a:p>
              <a:pPr marL="0" marR="0" lvl="0" indent="0" algn="l" rtl="0">
                <a:spcBef>
                  <a:spcPts val="0"/>
                </a:spcBef>
                <a:spcAft>
                  <a:spcPts val="0"/>
                </a:spcAft>
                <a:buNone/>
              </a:pPr>
              <a:r>
                <a:rPr lang="en-US" sz="1208">
                  <a:solidFill>
                    <a:schemeClr val="dk1"/>
                  </a:solidFill>
                  <a:latin typeface="Calibri"/>
                  <a:ea typeface="Calibri"/>
                  <a:cs typeface="Calibri"/>
                  <a:sym typeface="Calibri"/>
                </a:rPr>
                <a:t>F</a:t>
              </a:r>
              <a:endParaRPr sz="1208">
                <a:solidFill>
                  <a:schemeClr val="dk1"/>
                </a:solidFill>
                <a:latin typeface="Calibri"/>
                <a:ea typeface="Calibri"/>
                <a:cs typeface="Calibri"/>
                <a:sym typeface="Calibri"/>
              </a:endParaRPr>
            </a:p>
          </p:txBody>
        </p:sp>
        <p:sp>
          <p:nvSpPr>
            <p:cNvPr id="420" name="Google Shape;420;p19"/>
            <p:cNvSpPr/>
            <p:nvPr/>
          </p:nvSpPr>
          <p:spPr>
            <a:xfrm>
              <a:off x="5140414" y="3272171"/>
              <a:ext cx="159855" cy="162735"/>
            </a:xfrm>
            <a:custGeom>
              <a:avLst/>
              <a:gdLst/>
              <a:ahLst/>
              <a:cxnLst/>
              <a:rect l="l" t="t" r="r" b="b"/>
              <a:pathLst>
                <a:path w="159855" h="162735" extrusionOk="0">
                  <a:moveTo>
                    <a:pt x="159577" y="74977"/>
                  </a:moveTo>
                  <a:cubicBezTo>
                    <a:pt x="158718" y="67114"/>
                    <a:pt x="155933" y="60248"/>
                    <a:pt x="152280" y="53787"/>
                  </a:cubicBezTo>
                  <a:cubicBezTo>
                    <a:pt x="151855" y="52255"/>
                    <a:pt x="151302" y="50042"/>
                    <a:pt x="151243" y="48867"/>
                  </a:cubicBezTo>
                  <a:cubicBezTo>
                    <a:pt x="151243" y="48175"/>
                    <a:pt x="151204" y="47484"/>
                    <a:pt x="151125" y="46792"/>
                  </a:cubicBezTo>
                  <a:cubicBezTo>
                    <a:pt x="150157" y="38128"/>
                    <a:pt x="147363" y="29830"/>
                    <a:pt x="142229" y="22569"/>
                  </a:cubicBezTo>
                  <a:cubicBezTo>
                    <a:pt x="137311" y="15604"/>
                    <a:pt x="130765" y="10368"/>
                    <a:pt x="123261" y="6733"/>
                  </a:cubicBezTo>
                  <a:cubicBezTo>
                    <a:pt x="108361" y="-469"/>
                    <a:pt x="89848" y="-1329"/>
                    <a:pt x="70081" y="1507"/>
                  </a:cubicBezTo>
                  <a:cubicBezTo>
                    <a:pt x="59003" y="3206"/>
                    <a:pt x="49869" y="8758"/>
                    <a:pt x="42760" y="14962"/>
                  </a:cubicBezTo>
                  <a:cubicBezTo>
                    <a:pt x="15025" y="39176"/>
                    <a:pt x="816" y="89075"/>
                    <a:pt x="816" y="89075"/>
                  </a:cubicBezTo>
                  <a:cubicBezTo>
                    <a:pt x="-388" y="93135"/>
                    <a:pt x="-260" y="97482"/>
                    <a:pt x="1201" y="101473"/>
                  </a:cubicBezTo>
                  <a:cubicBezTo>
                    <a:pt x="6543" y="116143"/>
                    <a:pt x="13435" y="127564"/>
                    <a:pt x="21976" y="136603"/>
                  </a:cubicBezTo>
                  <a:cubicBezTo>
                    <a:pt x="32442" y="147658"/>
                    <a:pt x="44221" y="153911"/>
                    <a:pt x="55152" y="158594"/>
                  </a:cubicBezTo>
                  <a:cubicBezTo>
                    <a:pt x="57620" y="159651"/>
                    <a:pt x="60257" y="160194"/>
                    <a:pt x="62932" y="160194"/>
                  </a:cubicBezTo>
                  <a:lnTo>
                    <a:pt x="75620" y="160194"/>
                  </a:lnTo>
                  <a:cubicBezTo>
                    <a:pt x="83855" y="160194"/>
                    <a:pt x="97747" y="162466"/>
                    <a:pt x="97747" y="162466"/>
                  </a:cubicBezTo>
                  <a:cubicBezTo>
                    <a:pt x="103089" y="163355"/>
                    <a:pt x="108549" y="162022"/>
                    <a:pt x="112874" y="158771"/>
                  </a:cubicBezTo>
                  <a:cubicBezTo>
                    <a:pt x="125808" y="149060"/>
                    <a:pt x="139632" y="138756"/>
                    <a:pt x="148015" y="124304"/>
                  </a:cubicBezTo>
                  <a:cubicBezTo>
                    <a:pt x="151974" y="117477"/>
                    <a:pt x="154590" y="110038"/>
                    <a:pt x="155874" y="101740"/>
                  </a:cubicBezTo>
                  <a:cubicBezTo>
                    <a:pt x="158579" y="93352"/>
                    <a:pt x="160623" y="84530"/>
                    <a:pt x="159577" y="74977"/>
                  </a:cubicBezTo>
                  <a:close/>
                </a:path>
              </a:pathLst>
            </a:custGeom>
            <a:solidFill>
              <a:srgbClr val="F9EAC7"/>
            </a:solidFill>
            <a:ln>
              <a:noFill/>
            </a:ln>
          </p:spPr>
          <p:txBody>
            <a:bodyPr spcFirstLastPara="1" wrap="square" lIns="61350" tIns="30650" rIns="61350" bIns="30650" anchor="ctr" anchorCtr="0">
              <a:noAutofit/>
            </a:bodyPr>
            <a:lstStyle/>
            <a:p>
              <a:pPr marL="0" marR="0" lvl="0" indent="0" algn="l" rtl="0">
                <a:spcBef>
                  <a:spcPts val="0"/>
                </a:spcBef>
                <a:spcAft>
                  <a:spcPts val="0"/>
                </a:spcAft>
                <a:buNone/>
              </a:pPr>
              <a:endParaRPr sz="1208">
                <a:solidFill>
                  <a:schemeClr val="dk1"/>
                </a:solidFill>
                <a:latin typeface="Calibri"/>
                <a:ea typeface="Calibri"/>
                <a:cs typeface="Calibri"/>
                <a:sym typeface="Calibri"/>
              </a:endParaRPr>
            </a:p>
          </p:txBody>
        </p:sp>
        <p:grpSp>
          <p:nvGrpSpPr>
            <p:cNvPr id="421" name="Google Shape;421;p19"/>
            <p:cNvGrpSpPr/>
            <p:nvPr/>
          </p:nvGrpSpPr>
          <p:grpSpPr>
            <a:xfrm>
              <a:off x="1373075" y="1317401"/>
              <a:ext cx="155771" cy="207141"/>
              <a:chOff x="1373075" y="1317401"/>
              <a:chExt cx="155771" cy="207141"/>
            </a:xfrm>
          </p:grpSpPr>
          <p:sp>
            <p:nvSpPr>
              <p:cNvPr id="422" name="Google Shape;422;p19"/>
              <p:cNvSpPr/>
              <p:nvPr/>
            </p:nvSpPr>
            <p:spPr>
              <a:xfrm>
                <a:off x="1373075" y="1317401"/>
                <a:ext cx="155771" cy="207141"/>
              </a:xfrm>
              <a:custGeom>
                <a:avLst/>
                <a:gdLst/>
                <a:ahLst/>
                <a:cxnLst/>
                <a:rect l="l" t="t" r="r" b="b"/>
                <a:pathLst>
                  <a:path w="155771" h="207141" extrusionOk="0">
                    <a:moveTo>
                      <a:pt x="139963" y="2009"/>
                    </a:moveTo>
                    <a:cubicBezTo>
                      <a:pt x="116079" y="-6685"/>
                      <a:pt x="91641" y="14733"/>
                      <a:pt x="75182" y="30036"/>
                    </a:cubicBezTo>
                    <a:cubicBezTo>
                      <a:pt x="61111" y="43116"/>
                      <a:pt x="48937" y="58833"/>
                      <a:pt x="38185" y="74689"/>
                    </a:cubicBezTo>
                    <a:cubicBezTo>
                      <a:pt x="27412" y="90585"/>
                      <a:pt x="19286" y="107725"/>
                      <a:pt x="12118" y="125507"/>
                    </a:cubicBezTo>
                    <a:cubicBezTo>
                      <a:pt x="3409" y="147113"/>
                      <a:pt x="-9575" y="179387"/>
                      <a:pt x="11022" y="197950"/>
                    </a:cubicBezTo>
                    <a:cubicBezTo>
                      <a:pt x="18793" y="204954"/>
                      <a:pt x="30305" y="209529"/>
                      <a:pt x="40791" y="205824"/>
                    </a:cubicBezTo>
                    <a:cubicBezTo>
                      <a:pt x="50240" y="202485"/>
                      <a:pt x="57468" y="197160"/>
                      <a:pt x="62928" y="188684"/>
                    </a:cubicBezTo>
                    <a:cubicBezTo>
                      <a:pt x="66285" y="183477"/>
                      <a:pt x="67381" y="177105"/>
                      <a:pt x="68872" y="171227"/>
                    </a:cubicBezTo>
                    <a:cubicBezTo>
                      <a:pt x="70847" y="163403"/>
                      <a:pt x="73236" y="155688"/>
                      <a:pt x="76001" y="148110"/>
                    </a:cubicBezTo>
                    <a:cubicBezTo>
                      <a:pt x="76702" y="146184"/>
                      <a:pt x="77453" y="144287"/>
                      <a:pt x="78193" y="142371"/>
                    </a:cubicBezTo>
                    <a:cubicBezTo>
                      <a:pt x="78114" y="142479"/>
                      <a:pt x="78045" y="142657"/>
                      <a:pt x="77966" y="142746"/>
                    </a:cubicBezTo>
                    <a:cubicBezTo>
                      <a:pt x="78084" y="142618"/>
                      <a:pt x="78144" y="142341"/>
                      <a:pt x="78262" y="142193"/>
                    </a:cubicBezTo>
                    <a:cubicBezTo>
                      <a:pt x="78381" y="141906"/>
                      <a:pt x="78489" y="141620"/>
                      <a:pt x="78598" y="141323"/>
                    </a:cubicBezTo>
                    <a:cubicBezTo>
                      <a:pt x="79654" y="138607"/>
                      <a:pt x="79556" y="139437"/>
                      <a:pt x="79082" y="140691"/>
                    </a:cubicBezTo>
                    <a:cubicBezTo>
                      <a:pt x="80652" y="137945"/>
                      <a:pt x="81807" y="134299"/>
                      <a:pt x="83081" y="131751"/>
                    </a:cubicBezTo>
                    <a:cubicBezTo>
                      <a:pt x="86833" y="124163"/>
                      <a:pt x="90920" y="116705"/>
                      <a:pt x="95334" y="109483"/>
                    </a:cubicBezTo>
                    <a:cubicBezTo>
                      <a:pt x="99471" y="102726"/>
                      <a:pt x="103993" y="96275"/>
                      <a:pt x="108673" y="89893"/>
                    </a:cubicBezTo>
                    <a:cubicBezTo>
                      <a:pt x="108812" y="89735"/>
                      <a:pt x="108861" y="89685"/>
                      <a:pt x="109019" y="89488"/>
                    </a:cubicBezTo>
                    <a:cubicBezTo>
                      <a:pt x="110322" y="87947"/>
                      <a:pt x="111586" y="86366"/>
                      <a:pt x="112899" y="84835"/>
                    </a:cubicBezTo>
                    <a:cubicBezTo>
                      <a:pt x="115516" y="81762"/>
                      <a:pt x="118231" y="78769"/>
                      <a:pt x="120937" y="75766"/>
                    </a:cubicBezTo>
                    <a:cubicBezTo>
                      <a:pt x="126328" y="69779"/>
                      <a:pt x="131699" y="63763"/>
                      <a:pt x="137426" y="58092"/>
                    </a:cubicBezTo>
                    <a:cubicBezTo>
                      <a:pt x="148010" y="47620"/>
                      <a:pt x="155781" y="38621"/>
                      <a:pt x="155771" y="22735"/>
                    </a:cubicBezTo>
                    <a:cubicBezTo>
                      <a:pt x="155751" y="12668"/>
                      <a:pt x="148968" y="5279"/>
                      <a:pt x="139963" y="2009"/>
                    </a:cubicBezTo>
                    <a:close/>
                  </a:path>
                </a:pathLst>
              </a:custGeom>
              <a:solidFill>
                <a:srgbClr val="84A59D"/>
              </a:solidFill>
              <a:ln>
                <a:noFill/>
              </a:ln>
            </p:spPr>
            <p:txBody>
              <a:bodyPr spcFirstLastPara="1" wrap="square" lIns="61350" tIns="30650" rIns="61350" bIns="30650" anchor="ctr" anchorCtr="0">
                <a:noAutofit/>
              </a:bodyPr>
              <a:lstStyle/>
              <a:p>
                <a:pPr marL="0" marR="0" lvl="0" indent="0" algn="l" rtl="0">
                  <a:spcBef>
                    <a:spcPts val="0"/>
                  </a:spcBef>
                  <a:spcAft>
                    <a:spcPts val="0"/>
                  </a:spcAft>
                  <a:buNone/>
                </a:pPr>
                <a:endParaRPr sz="1208">
                  <a:solidFill>
                    <a:schemeClr val="dk1"/>
                  </a:solidFill>
                  <a:latin typeface="Calibri"/>
                  <a:ea typeface="Calibri"/>
                  <a:cs typeface="Calibri"/>
                  <a:sym typeface="Calibri"/>
                </a:endParaRPr>
              </a:p>
            </p:txBody>
          </p:sp>
          <p:sp>
            <p:nvSpPr>
              <p:cNvPr id="423" name="Google Shape;423;p19"/>
              <p:cNvSpPr/>
              <p:nvPr/>
            </p:nvSpPr>
            <p:spPr>
              <a:xfrm>
                <a:off x="1451269" y="1458122"/>
                <a:ext cx="878" cy="1669"/>
              </a:xfrm>
              <a:custGeom>
                <a:avLst/>
                <a:gdLst/>
                <a:ahLst/>
                <a:cxnLst/>
                <a:rect l="l" t="t" r="r" b="b"/>
                <a:pathLst>
                  <a:path w="878" h="1669" extrusionOk="0">
                    <a:moveTo>
                      <a:pt x="0" y="1670"/>
                    </a:moveTo>
                    <a:cubicBezTo>
                      <a:pt x="365" y="1166"/>
                      <a:pt x="652" y="593"/>
                      <a:pt x="879" y="0"/>
                    </a:cubicBezTo>
                    <a:cubicBezTo>
                      <a:pt x="592" y="484"/>
                      <a:pt x="385" y="1097"/>
                      <a:pt x="69" y="1492"/>
                    </a:cubicBezTo>
                    <a:cubicBezTo>
                      <a:pt x="49" y="1551"/>
                      <a:pt x="30" y="1610"/>
                      <a:pt x="0" y="1670"/>
                    </a:cubicBezTo>
                    <a:close/>
                  </a:path>
                </a:pathLst>
              </a:custGeom>
              <a:solidFill>
                <a:srgbClr val="84A59D"/>
              </a:solidFill>
              <a:ln>
                <a:noFill/>
              </a:ln>
            </p:spPr>
            <p:txBody>
              <a:bodyPr spcFirstLastPara="1" wrap="square" lIns="61350" tIns="30650" rIns="61350" bIns="30650" anchor="ctr" anchorCtr="0">
                <a:noAutofit/>
              </a:bodyPr>
              <a:lstStyle/>
              <a:p>
                <a:pPr marL="0" marR="0" lvl="0" indent="0" algn="l" rtl="0">
                  <a:spcBef>
                    <a:spcPts val="0"/>
                  </a:spcBef>
                  <a:spcAft>
                    <a:spcPts val="0"/>
                  </a:spcAft>
                  <a:buNone/>
                </a:pPr>
                <a:endParaRPr sz="1208">
                  <a:solidFill>
                    <a:schemeClr val="dk1"/>
                  </a:solidFill>
                  <a:latin typeface="Calibri"/>
                  <a:ea typeface="Calibri"/>
                  <a:cs typeface="Calibri"/>
                  <a:sym typeface="Calibri"/>
                </a:endParaRPr>
              </a:p>
            </p:txBody>
          </p:sp>
        </p:grpSp>
        <p:sp>
          <p:nvSpPr>
            <p:cNvPr id="424" name="Google Shape;424;p19"/>
            <p:cNvSpPr/>
            <p:nvPr/>
          </p:nvSpPr>
          <p:spPr>
            <a:xfrm>
              <a:off x="1254835" y="1691403"/>
              <a:ext cx="77110" cy="236699"/>
            </a:xfrm>
            <a:custGeom>
              <a:avLst/>
              <a:gdLst/>
              <a:ahLst/>
              <a:cxnLst/>
              <a:rect l="l" t="t" r="r" b="b"/>
              <a:pathLst>
                <a:path w="77110" h="236699" extrusionOk="0">
                  <a:moveTo>
                    <a:pt x="76458" y="198246"/>
                  </a:moveTo>
                  <a:cubicBezTo>
                    <a:pt x="75352" y="192892"/>
                    <a:pt x="73279" y="188189"/>
                    <a:pt x="70948" y="183230"/>
                  </a:cubicBezTo>
                  <a:cubicBezTo>
                    <a:pt x="70563" y="182440"/>
                    <a:pt x="69349" y="179081"/>
                    <a:pt x="69033" y="178409"/>
                  </a:cubicBezTo>
                  <a:cubicBezTo>
                    <a:pt x="68292" y="175821"/>
                    <a:pt x="67572" y="173232"/>
                    <a:pt x="66870" y="170614"/>
                  </a:cubicBezTo>
                  <a:cubicBezTo>
                    <a:pt x="66712" y="170051"/>
                    <a:pt x="66624" y="169785"/>
                    <a:pt x="66515" y="169459"/>
                  </a:cubicBezTo>
                  <a:cubicBezTo>
                    <a:pt x="66505" y="169083"/>
                    <a:pt x="66505" y="168816"/>
                    <a:pt x="66466" y="168234"/>
                  </a:cubicBezTo>
                  <a:cubicBezTo>
                    <a:pt x="65409" y="152763"/>
                    <a:pt x="64827" y="137361"/>
                    <a:pt x="65350" y="121851"/>
                  </a:cubicBezTo>
                  <a:cubicBezTo>
                    <a:pt x="65913" y="105590"/>
                    <a:pt x="67028" y="89171"/>
                    <a:pt x="68746" y="72989"/>
                  </a:cubicBezTo>
                  <a:cubicBezTo>
                    <a:pt x="69329" y="67418"/>
                    <a:pt x="70771" y="59900"/>
                    <a:pt x="72005" y="52728"/>
                  </a:cubicBezTo>
                  <a:cubicBezTo>
                    <a:pt x="72805" y="48084"/>
                    <a:pt x="73782" y="43431"/>
                    <a:pt x="73989" y="38709"/>
                  </a:cubicBezTo>
                  <a:cubicBezTo>
                    <a:pt x="74128" y="35439"/>
                    <a:pt x="72903" y="30766"/>
                    <a:pt x="73762" y="27664"/>
                  </a:cubicBezTo>
                  <a:cubicBezTo>
                    <a:pt x="76882" y="16303"/>
                    <a:pt x="69882" y="3935"/>
                    <a:pt x="58517" y="803"/>
                  </a:cubicBezTo>
                  <a:cubicBezTo>
                    <a:pt x="46373" y="-2536"/>
                    <a:pt x="35738" y="4923"/>
                    <a:pt x="31680" y="16037"/>
                  </a:cubicBezTo>
                  <a:cubicBezTo>
                    <a:pt x="26813" y="22922"/>
                    <a:pt x="22577" y="29857"/>
                    <a:pt x="19674" y="38284"/>
                  </a:cubicBezTo>
                  <a:cubicBezTo>
                    <a:pt x="16643" y="47146"/>
                    <a:pt x="14194" y="56225"/>
                    <a:pt x="11775" y="65264"/>
                  </a:cubicBezTo>
                  <a:cubicBezTo>
                    <a:pt x="6325" y="85585"/>
                    <a:pt x="3155" y="106144"/>
                    <a:pt x="1427" y="127107"/>
                  </a:cubicBezTo>
                  <a:cubicBezTo>
                    <a:pt x="-1604" y="164094"/>
                    <a:pt x="-3845" y="220958"/>
                    <a:pt x="39491" y="235224"/>
                  </a:cubicBezTo>
                  <a:cubicBezTo>
                    <a:pt x="62635" y="242870"/>
                    <a:pt x="80832" y="219358"/>
                    <a:pt x="76458" y="198246"/>
                  </a:cubicBezTo>
                  <a:close/>
                </a:path>
              </a:pathLst>
            </a:custGeom>
            <a:solidFill>
              <a:srgbClr val="84A59D"/>
            </a:solidFill>
            <a:ln>
              <a:noFill/>
            </a:ln>
          </p:spPr>
          <p:txBody>
            <a:bodyPr spcFirstLastPara="1" wrap="square" lIns="61350" tIns="30650" rIns="61350" bIns="30650" anchor="ctr" anchorCtr="0">
              <a:noAutofit/>
            </a:bodyPr>
            <a:lstStyle/>
            <a:p>
              <a:pPr marL="0" marR="0" lvl="0" indent="0" algn="l" rtl="0">
                <a:spcBef>
                  <a:spcPts val="0"/>
                </a:spcBef>
                <a:spcAft>
                  <a:spcPts val="0"/>
                </a:spcAft>
                <a:buNone/>
              </a:pPr>
              <a:endParaRPr sz="1208">
                <a:solidFill>
                  <a:schemeClr val="dk1"/>
                </a:solidFill>
                <a:latin typeface="Calibri"/>
                <a:ea typeface="Calibri"/>
                <a:cs typeface="Calibri"/>
                <a:sym typeface="Calibri"/>
              </a:endParaRPr>
            </a:p>
          </p:txBody>
        </p:sp>
        <p:sp>
          <p:nvSpPr>
            <p:cNvPr id="425" name="Google Shape;425;p19"/>
            <p:cNvSpPr/>
            <p:nvPr/>
          </p:nvSpPr>
          <p:spPr>
            <a:xfrm>
              <a:off x="1390713" y="2107185"/>
              <a:ext cx="128015" cy="156956"/>
            </a:xfrm>
            <a:custGeom>
              <a:avLst/>
              <a:gdLst/>
              <a:ahLst/>
              <a:cxnLst/>
              <a:rect l="l" t="t" r="r" b="b"/>
              <a:pathLst>
                <a:path w="128015" h="156956" extrusionOk="0">
                  <a:moveTo>
                    <a:pt x="112867" y="98259"/>
                  </a:moveTo>
                  <a:cubicBezTo>
                    <a:pt x="111929" y="97716"/>
                    <a:pt x="110863" y="97429"/>
                    <a:pt x="109895" y="96945"/>
                  </a:cubicBezTo>
                  <a:cubicBezTo>
                    <a:pt x="108513" y="95651"/>
                    <a:pt x="107140" y="94308"/>
                    <a:pt x="105916" y="92845"/>
                  </a:cubicBezTo>
                  <a:cubicBezTo>
                    <a:pt x="94867" y="77266"/>
                    <a:pt x="84381" y="61381"/>
                    <a:pt x="72266" y="46552"/>
                  </a:cubicBezTo>
                  <a:cubicBezTo>
                    <a:pt x="66372" y="39321"/>
                    <a:pt x="60457" y="32109"/>
                    <a:pt x="54652" y="24798"/>
                  </a:cubicBezTo>
                  <a:cubicBezTo>
                    <a:pt x="51758" y="21143"/>
                    <a:pt x="49023" y="17349"/>
                    <a:pt x="45696" y="14080"/>
                  </a:cubicBezTo>
                  <a:cubicBezTo>
                    <a:pt x="43228" y="11659"/>
                    <a:pt x="40285" y="8182"/>
                    <a:pt x="37224" y="6809"/>
                  </a:cubicBezTo>
                  <a:cubicBezTo>
                    <a:pt x="35319" y="5208"/>
                    <a:pt x="35269" y="5337"/>
                    <a:pt x="37096" y="7204"/>
                  </a:cubicBezTo>
                  <a:cubicBezTo>
                    <a:pt x="35240" y="5564"/>
                    <a:pt x="33255" y="4102"/>
                    <a:pt x="31152" y="2807"/>
                  </a:cubicBezTo>
                  <a:cubicBezTo>
                    <a:pt x="24092" y="-1727"/>
                    <a:pt x="14238" y="-472"/>
                    <a:pt x="7870" y="4447"/>
                  </a:cubicBezTo>
                  <a:cubicBezTo>
                    <a:pt x="800" y="9911"/>
                    <a:pt x="-809" y="17567"/>
                    <a:pt x="336" y="26014"/>
                  </a:cubicBezTo>
                  <a:cubicBezTo>
                    <a:pt x="247" y="25421"/>
                    <a:pt x="217" y="25282"/>
                    <a:pt x="346" y="26231"/>
                  </a:cubicBezTo>
                  <a:cubicBezTo>
                    <a:pt x="356" y="26320"/>
                    <a:pt x="346" y="26409"/>
                    <a:pt x="366" y="26498"/>
                  </a:cubicBezTo>
                  <a:cubicBezTo>
                    <a:pt x="445" y="27061"/>
                    <a:pt x="484" y="27288"/>
                    <a:pt x="524" y="27584"/>
                  </a:cubicBezTo>
                  <a:cubicBezTo>
                    <a:pt x="593" y="28078"/>
                    <a:pt x="642" y="28444"/>
                    <a:pt x="741" y="29185"/>
                  </a:cubicBezTo>
                  <a:cubicBezTo>
                    <a:pt x="1076" y="31645"/>
                    <a:pt x="1491" y="33729"/>
                    <a:pt x="2242" y="36051"/>
                  </a:cubicBezTo>
                  <a:cubicBezTo>
                    <a:pt x="3752" y="40674"/>
                    <a:pt x="5688" y="45218"/>
                    <a:pt x="7800" y="49585"/>
                  </a:cubicBezTo>
                  <a:cubicBezTo>
                    <a:pt x="10773" y="55690"/>
                    <a:pt x="14011" y="61657"/>
                    <a:pt x="17023" y="67743"/>
                  </a:cubicBezTo>
                  <a:cubicBezTo>
                    <a:pt x="22888" y="79617"/>
                    <a:pt x="28585" y="91551"/>
                    <a:pt x="35368" y="102942"/>
                  </a:cubicBezTo>
                  <a:cubicBezTo>
                    <a:pt x="42833" y="115478"/>
                    <a:pt x="49557" y="129260"/>
                    <a:pt x="59154" y="140305"/>
                  </a:cubicBezTo>
                  <a:cubicBezTo>
                    <a:pt x="65315" y="147388"/>
                    <a:pt x="73728" y="153048"/>
                    <a:pt x="82831" y="155548"/>
                  </a:cubicBezTo>
                  <a:cubicBezTo>
                    <a:pt x="89407" y="157356"/>
                    <a:pt x="96457" y="157385"/>
                    <a:pt x="103092" y="155854"/>
                  </a:cubicBezTo>
                  <a:cubicBezTo>
                    <a:pt x="112265" y="153730"/>
                    <a:pt x="118742" y="147368"/>
                    <a:pt x="123768" y="139870"/>
                  </a:cubicBezTo>
                  <a:cubicBezTo>
                    <a:pt x="132901" y="126266"/>
                    <a:pt x="126404" y="106103"/>
                    <a:pt x="112867" y="98259"/>
                  </a:cubicBezTo>
                  <a:close/>
                </a:path>
              </a:pathLst>
            </a:custGeom>
            <a:solidFill>
              <a:srgbClr val="84A59D"/>
            </a:solidFill>
            <a:ln>
              <a:noFill/>
            </a:ln>
          </p:spPr>
          <p:txBody>
            <a:bodyPr spcFirstLastPara="1" wrap="square" lIns="61350" tIns="30650" rIns="61350" bIns="30650" anchor="ctr" anchorCtr="0">
              <a:noAutofit/>
            </a:bodyPr>
            <a:lstStyle/>
            <a:p>
              <a:pPr marL="0" marR="0" lvl="0" indent="0" algn="l" rtl="0">
                <a:spcBef>
                  <a:spcPts val="0"/>
                </a:spcBef>
                <a:spcAft>
                  <a:spcPts val="0"/>
                </a:spcAft>
                <a:buNone/>
              </a:pPr>
              <a:endParaRPr sz="1208">
                <a:solidFill>
                  <a:schemeClr val="dk1"/>
                </a:solidFill>
                <a:latin typeface="Calibri"/>
                <a:ea typeface="Calibri"/>
                <a:cs typeface="Calibri"/>
                <a:sym typeface="Calibri"/>
              </a:endParaRPr>
            </a:p>
          </p:txBody>
        </p:sp>
        <p:sp>
          <p:nvSpPr>
            <p:cNvPr id="426" name="Google Shape;426;p19"/>
            <p:cNvSpPr/>
            <p:nvPr/>
          </p:nvSpPr>
          <p:spPr>
            <a:xfrm>
              <a:off x="1295180" y="2408458"/>
              <a:ext cx="114894" cy="225815"/>
            </a:xfrm>
            <a:custGeom>
              <a:avLst/>
              <a:gdLst/>
              <a:ahLst/>
              <a:cxnLst/>
              <a:rect l="l" t="t" r="r" b="b"/>
              <a:pathLst>
                <a:path w="114894" h="225815" extrusionOk="0">
                  <a:moveTo>
                    <a:pt x="78323" y="6471"/>
                  </a:moveTo>
                  <a:cubicBezTo>
                    <a:pt x="66405" y="20618"/>
                    <a:pt x="53875" y="33352"/>
                    <a:pt x="43883" y="49090"/>
                  </a:cubicBezTo>
                  <a:cubicBezTo>
                    <a:pt x="33782" y="65005"/>
                    <a:pt x="25518" y="81849"/>
                    <a:pt x="18379" y="99275"/>
                  </a:cubicBezTo>
                  <a:cubicBezTo>
                    <a:pt x="11951" y="114904"/>
                    <a:pt x="7498" y="131046"/>
                    <a:pt x="4447" y="147653"/>
                  </a:cubicBezTo>
                  <a:cubicBezTo>
                    <a:pt x="113" y="171235"/>
                    <a:pt x="-5506" y="197938"/>
                    <a:pt x="11843" y="217587"/>
                  </a:cubicBezTo>
                  <a:cubicBezTo>
                    <a:pt x="21726" y="228790"/>
                    <a:pt x="42046" y="228326"/>
                    <a:pt x="51999" y="217587"/>
                  </a:cubicBezTo>
                  <a:cubicBezTo>
                    <a:pt x="66820" y="201593"/>
                    <a:pt x="64628" y="179385"/>
                    <a:pt x="66790" y="159083"/>
                  </a:cubicBezTo>
                  <a:cubicBezTo>
                    <a:pt x="66839" y="158579"/>
                    <a:pt x="66879" y="158234"/>
                    <a:pt x="66928" y="157878"/>
                  </a:cubicBezTo>
                  <a:cubicBezTo>
                    <a:pt x="67185" y="156208"/>
                    <a:pt x="67432" y="154529"/>
                    <a:pt x="67708" y="152859"/>
                  </a:cubicBezTo>
                  <a:cubicBezTo>
                    <a:pt x="68350" y="148947"/>
                    <a:pt x="69091" y="145055"/>
                    <a:pt x="69890" y="141173"/>
                  </a:cubicBezTo>
                  <a:cubicBezTo>
                    <a:pt x="71609" y="132943"/>
                    <a:pt x="73465" y="124724"/>
                    <a:pt x="75558" y="116583"/>
                  </a:cubicBezTo>
                  <a:cubicBezTo>
                    <a:pt x="77513" y="108947"/>
                    <a:pt x="79715" y="101389"/>
                    <a:pt x="82252" y="93921"/>
                  </a:cubicBezTo>
                  <a:cubicBezTo>
                    <a:pt x="84731" y="86630"/>
                    <a:pt x="87120" y="80377"/>
                    <a:pt x="89243" y="75615"/>
                  </a:cubicBezTo>
                  <a:cubicBezTo>
                    <a:pt x="95898" y="60707"/>
                    <a:pt x="102128" y="45237"/>
                    <a:pt x="111489" y="32078"/>
                  </a:cubicBezTo>
                  <a:cubicBezTo>
                    <a:pt x="125272" y="12675"/>
                    <a:pt x="93775" y="-11884"/>
                    <a:pt x="78323" y="6471"/>
                  </a:cubicBezTo>
                  <a:close/>
                </a:path>
              </a:pathLst>
            </a:custGeom>
            <a:solidFill>
              <a:srgbClr val="84A59D"/>
            </a:solidFill>
            <a:ln>
              <a:noFill/>
            </a:ln>
          </p:spPr>
          <p:txBody>
            <a:bodyPr spcFirstLastPara="1" wrap="square" lIns="61350" tIns="30650" rIns="61350" bIns="30650" anchor="ctr" anchorCtr="0">
              <a:noAutofit/>
            </a:bodyPr>
            <a:lstStyle/>
            <a:p>
              <a:pPr marL="0" marR="0" lvl="0" indent="0" algn="l" rtl="0">
                <a:spcBef>
                  <a:spcPts val="0"/>
                </a:spcBef>
                <a:spcAft>
                  <a:spcPts val="0"/>
                </a:spcAft>
                <a:buNone/>
              </a:pPr>
              <a:endParaRPr sz="1208">
                <a:solidFill>
                  <a:schemeClr val="dk1"/>
                </a:solidFill>
                <a:latin typeface="Calibri"/>
                <a:ea typeface="Calibri"/>
                <a:cs typeface="Calibri"/>
                <a:sym typeface="Calibri"/>
              </a:endParaRPr>
            </a:p>
          </p:txBody>
        </p:sp>
        <p:sp>
          <p:nvSpPr>
            <p:cNvPr id="427" name="Google Shape;427;p19"/>
            <p:cNvSpPr/>
            <p:nvPr/>
          </p:nvSpPr>
          <p:spPr>
            <a:xfrm>
              <a:off x="1307054" y="2803987"/>
              <a:ext cx="87931" cy="170229"/>
            </a:xfrm>
            <a:custGeom>
              <a:avLst/>
              <a:gdLst/>
              <a:ahLst/>
              <a:cxnLst/>
              <a:rect l="l" t="t" r="r" b="b"/>
              <a:pathLst>
                <a:path w="87931" h="170229" extrusionOk="0">
                  <a:moveTo>
                    <a:pt x="87213" y="138751"/>
                  </a:moveTo>
                  <a:cubicBezTo>
                    <a:pt x="87341" y="137368"/>
                    <a:pt x="87746" y="136083"/>
                    <a:pt x="87657" y="134621"/>
                  </a:cubicBezTo>
                  <a:cubicBezTo>
                    <a:pt x="87351" y="129781"/>
                    <a:pt x="86383" y="124881"/>
                    <a:pt x="85120" y="120198"/>
                  </a:cubicBezTo>
                  <a:cubicBezTo>
                    <a:pt x="82987" y="112364"/>
                    <a:pt x="79788" y="104451"/>
                    <a:pt x="76362" y="97130"/>
                  </a:cubicBezTo>
                  <a:cubicBezTo>
                    <a:pt x="76293" y="96972"/>
                    <a:pt x="76283" y="96962"/>
                    <a:pt x="76223" y="96854"/>
                  </a:cubicBezTo>
                  <a:cubicBezTo>
                    <a:pt x="75503" y="95095"/>
                    <a:pt x="74762" y="93337"/>
                    <a:pt x="74012" y="91588"/>
                  </a:cubicBezTo>
                  <a:cubicBezTo>
                    <a:pt x="74002" y="91568"/>
                    <a:pt x="74002" y="91578"/>
                    <a:pt x="73992" y="91559"/>
                  </a:cubicBezTo>
                  <a:cubicBezTo>
                    <a:pt x="73488" y="90235"/>
                    <a:pt x="72935" y="88921"/>
                    <a:pt x="72422" y="87587"/>
                  </a:cubicBezTo>
                  <a:cubicBezTo>
                    <a:pt x="70250" y="81956"/>
                    <a:pt x="68295" y="76236"/>
                    <a:pt x="66567" y="70457"/>
                  </a:cubicBezTo>
                  <a:cubicBezTo>
                    <a:pt x="63338" y="59679"/>
                    <a:pt x="60949" y="48585"/>
                    <a:pt x="58786" y="37550"/>
                  </a:cubicBezTo>
                  <a:cubicBezTo>
                    <a:pt x="57523" y="31099"/>
                    <a:pt x="56081" y="24292"/>
                    <a:pt x="53524" y="18226"/>
                  </a:cubicBezTo>
                  <a:cubicBezTo>
                    <a:pt x="48656" y="6697"/>
                    <a:pt x="36521" y="-2974"/>
                    <a:pt x="23310" y="849"/>
                  </a:cubicBezTo>
                  <a:cubicBezTo>
                    <a:pt x="3711" y="6510"/>
                    <a:pt x="472" y="29103"/>
                    <a:pt x="37" y="46559"/>
                  </a:cubicBezTo>
                  <a:cubicBezTo>
                    <a:pt x="-308" y="60647"/>
                    <a:pt x="1785" y="74892"/>
                    <a:pt x="4293" y="88733"/>
                  </a:cubicBezTo>
                  <a:cubicBezTo>
                    <a:pt x="6367" y="100213"/>
                    <a:pt x="9121" y="111682"/>
                    <a:pt x="13318" y="122579"/>
                  </a:cubicBezTo>
                  <a:cubicBezTo>
                    <a:pt x="16151" y="129939"/>
                    <a:pt x="19202" y="137338"/>
                    <a:pt x="23695" y="143858"/>
                  </a:cubicBezTo>
                  <a:cubicBezTo>
                    <a:pt x="28869" y="151347"/>
                    <a:pt x="36126" y="160386"/>
                    <a:pt x="45091" y="164249"/>
                  </a:cubicBezTo>
                  <a:cubicBezTo>
                    <a:pt x="46158" y="165029"/>
                    <a:pt x="47116" y="165958"/>
                    <a:pt x="48231" y="166659"/>
                  </a:cubicBezTo>
                  <a:cubicBezTo>
                    <a:pt x="64622" y="176924"/>
                    <a:pt x="89010" y="163735"/>
                    <a:pt x="87894" y="143888"/>
                  </a:cubicBezTo>
                  <a:cubicBezTo>
                    <a:pt x="87786" y="142159"/>
                    <a:pt x="87430" y="140460"/>
                    <a:pt x="87213" y="138751"/>
                  </a:cubicBezTo>
                  <a:close/>
                </a:path>
              </a:pathLst>
            </a:custGeom>
            <a:solidFill>
              <a:srgbClr val="84A59D"/>
            </a:solidFill>
            <a:ln>
              <a:noFill/>
            </a:ln>
          </p:spPr>
          <p:txBody>
            <a:bodyPr spcFirstLastPara="1" wrap="square" lIns="61350" tIns="30650" rIns="61350" bIns="30650" anchor="ctr" anchorCtr="0">
              <a:noAutofit/>
            </a:bodyPr>
            <a:lstStyle/>
            <a:p>
              <a:pPr marL="0" marR="0" lvl="0" indent="0" algn="l" rtl="0">
                <a:spcBef>
                  <a:spcPts val="0"/>
                </a:spcBef>
                <a:spcAft>
                  <a:spcPts val="0"/>
                </a:spcAft>
                <a:buNone/>
              </a:pPr>
              <a:endParaRPr sz="1208">
                <a:solidFill>
                  <a:schemeClr val="dk1"/>
                </a:solidFill>
                <a:latin typeface="Calibri"/>
                <a:ea typeface="Calibri"/>
                <a:cs typeface="Calibri"/>
                <a:sym typeface="Calibri"/>
              </a:endParaRPr>
            </a:p>
          </p:txBody>
        </p:sp>
        <p:sp>
          <p:nvSpPr>
            <p:cNvPr id="428" name="Google Shape;428;p19"/>
            <p:cNvSpPr/>
            <p:nvPr/>
          </p:nvSpPr>
          <p:spPr>
            <a:xfrm>
              <a:off x="1456521" y="3089642"/>
              <a:ext cx="114920" cy="121047"/>
            </a:xfrm>
            <a:custGeom>
              <a:avLst/>
              <a:gdLst/>
              <a:ahLst/>
              <a:cxnLst/>
              <a:rect l="l" t="t" r="r" b="b"/>
              <a:pathLst>
                <a:path w="114920" h="121047" extrusionOk="0">
                  <a:moveTo>
                    <a:pt x="112906" y="83575"/>
                  </a:moveTo>
                  <a:cubicBezTo>
                    <a:pt x="111366" y="77786"/>
                    <a:pt x="108276" y="72412"/>
                    <a:pt x="103763" y="67818"/>
                  </a:cubicBezTo>
                  <a:cubicBezTo>
                    <a:pt x="100357" y="64350"/>
                    <a:pt x="96042" y="61298"/>
                    <a:pt x="92191" y="58571"/>
                  </a:cubicBezTo>
                  <a:cubicBezTo>
                    <a:pt x="88074" y="55657"/>
                    <a:pt x="83907" y="52831"/>
                    <a:pt x="79869" y="49828"/>
                  </a:cubicBezTo>
                  <a:cubicBezTo>
                    <a:pt x="74705" y="45728"/>
                    <a:pt x="69620" y="41451"/>
                    <a:pt x="64841" y="36926"/>
                  </a:cubicBezTo>
                  <a:cubicBezTo>
                    <a:pt x="60151" y="32490"/>
                    <a:pt x="55273" y="27995"/>
                    <a:pt x="51047" y="23076"/>
                  </a:cubicBezTo>
                  <a:cubicBezTo>
                    <a:pt x="48806" y="19924"/>
                    <a:pt x="46555" y="16773"/>
                    <a:pt x="43849" y="14026"/>
                  </a:cubicBezTo>
                  <a:cubicBezTo>
                    <a:pt x="41371" y="11517"/>
                    <a:pt x="39307" y="8385"/>
                    <a:pt x="36602" y="6143"/>
                  </a:cubicBezTo>
                  <a:cubicBezTo>
                    <a:pt x="29809" y="482"/>
                    <a:pt x="21722" y="-1889"/>
                    <a:pt x="13191" y="1707"/>
                  </a:cubicBezTo>
                  <a:cubicBezTo>
                    <a:pt x="5203" y="5076"/>
                    <a:pt x="316" y="12633"/>
                    <a:pt x="10" y="21297"/>
                  </a:cubicBezTo>
                  <a:cubicBezTo>
                    <a:pt x="-109" y="24755"/>
                    <a:pt x="879" y="28074"/>
                    <a:pt x="1362" y="31463"/>
                  </a:cubicBezTo>
                  <a:lnTo>
                    <a:pt x="543" y="25397"/>
                  </a:lnTo>
                  <a:cubicBezTo>
                    <a:pt x="987" y="33567"/>
                    <a:pt x="3278" y="40848"/>
                    <a:pt x="6655" y="48238"/>
                  </a:cubicBezTo>
                  <a:cubicBezTo>
                    <a:pt x="8541" y="52357"/>
                    <a:pt x="10515" y="56437"/>
                    <a:pt x="12441" y="60547"/>
                  </a:cubicBezTo>
                  <a:cubicBezTo>
                    <a:pt x="11532" y="58383"/>
                    <a:pt x="10614" y="56210"/>
                    <a:pt x="9706" y="54047"/>
                  </a:cubicBezTo>
                  <a:cubicBezTo>
                    <a:pt x="12915" y="62029"/>
                    <a:pt x="16588" y="68994"/>
                    <a:pt x="21535" y="75958"/>
                  </a:cubicBezTo>
                  <a:cubicBezTo>
                    <a:pt x="26501" y="82963"/>
                    <a:pt x="31882" y="89670"/>
                    <a:pt x="37905" y="95805"/>
                  </a:cubicBezTo>
                  <a:cubicBezTo>
                    <a:pt x="43800" y="101812"/>
                    <a:pt x="50692" y="107443"/>
                    <a:pt x="57603" y="112155"/>
                  </a:cubicBezTo>
                  <a:cubicBezTo>
                    <a:pt x="62135" y="115257"/>
                    <a:pt x="67309" y="117599"/>
                    <a:pt x="72503" y="119377"/>
                  </a:cubicBezTo>
                  <a:cubicBezTo>
                    <a:pt x="78921" y="121580"/>
                    <a:pt x="85872" y="121521"/>
                    <a:pt x="92310" y="119693"/>
                  </a:cubicBezTo>
                  <a:cubicBezTo>
                    <a:pt x="100120" y="118745"/>
                    <a:pt x="107565" y="113578"/>
                    <a:pt x="111406" y="107018"/>
                  </a:cubicBezTo>
                  <a:cubicBezTo>
                    <a:pt x="115177" y="100597"/>
                    <a:pt x="116273" y="90826"/>
                    <a:pt x="112906" y="83575"/>
                  </a:cubicBezTo>
                  <a:close/>
                </a:path>
              </a:pathLst>
            </a:custGeom>
            <a:solidFill>
              <a:srgbClr val="84A59D"/>
            </a:solidFill>
            <a:ln>
              <a:noFill/>
            </a:ln>
          </p:spPr>
          <p:txBody>
            <a:bodyPr spcFirstLastPara="1" wrap="square" lIns="61350" tIns="30650" rIns="61350" bIns="30650" anchor="ctr" anchorCtr="0">
              <a:noAutofit/>
            </a:bodyPr>
            <a:lstStyle/>
            <a:p>
              <a:pPr marL="0" marR="0" lvl="0" indent="0" algn="l" rtl="0">
                <a:spcBef>
                  <a:spcPts val="0"/>
                </a:spcBef>
                <a:spcAft>
                  <a:spcPts val="0"/>
                </a:spcAft>
                <a:buNone/>
              </a:pPr>
              <a:endParaRPr sz="1208">
                <a:solidFill>
                  <a:schemeClr val="dk1"/>
                </a:solidFill>
                <a:latin typeface="Calibri"/>
                <a:ea typeface="Calibri"/>
                <a:cs typeface="Calibri"/>
                <a:sym typeface="Calibri"/>
              </a:endParaRPr>
            </a:p>
          </p:txBody>
        </p:sp>
        <p:sp>
          <p:nvSpPr>
            <p:cNvPr id="429" name="Google Shape;429;p19"/>
            <p:cNvSpPr/>
            <p:nvPr/>
          </p:nvSpPr>
          <p:spPr>
            <a:xfrm>
              <a:off x="1551031" y="3348536"/>
              <a:ext cx="73446" cy="172883"/>
            </a:xfrm>
            <a:custGeom>
              <a:avLst/>
              <a:gdLst/>
              <a:ahLst/>
              <a:cxnLst/>
              <a:rect l="l" t="t" r="r" b="b"/>
              <a:pathLst>
                <a:path w="73446" h="172883" extrusionOk="0">
                  <a:moveTo>
                    <a:pt x="72199" y="122485"/>
                  </a:moveTo>
                  <a:cubicBezTo>
                    <a:pt x="71330" y="117526"/>
                    <a:pt x="70037" y="112665"/>
                    <a:pt x="68882" y="107766"/>
                  </a:cubicBezTo>
                  <a:cubicBezTo>
                    <a:pt x="67746" y="102875"/>
                    <a:pt x="66848" y="97956"/>
                    <a:pt x="66088" y="92996"/>
                  </a:cubicBezTo>
                  <a:cubicBezTo>
                    <a:pt x="65999" y="92403"/>
                    <a:pt x="65910" y="91821"/>
                    <a:pt x="65821" y="91238"/>
                  </a:cubicBezTo>
                  <a:cubicBezTo>
                    <a:pt x="65821" y="91208"/>
                    <a:pt x="65811" y="91198"/>
                    <a:pt x="65811" y="91169"/>
                  </a:cubicBezTo>
                  <a:cubicBezTo>
                    <a:pt x="65584" y="88659"/>
                    <a:pt x="65317" y="86150"/>
                    <a:pt x="65140" y="83631"/>
                  </a:cubicBezTo>
                  <a:cubicBezTo>
                    <a:pt x="64399" y="73584"/>
                    <a:pt x="63945" y="63626"/>
                    <a:pt x="64577" y="53559"/>
                  </a:cubicBezTo>
                  <a:cubicBezTo>
                    <a:pt x="65248" y="42791"/>
                    <a:pt x="66650" y="33168"/>
                    <a:pt x="63767" y="23309"/>
                  </a:cubicBezTo>
                  <a:cubicBezTo>
                    <a:pt x="64498" y="14122"/>
                    <a:pt x="59857" y="5329"/>
                    <a:pt x="51109" y="1625"/>
                  </a:cubicBezTo>
                  <a:cubicBezTo>
                    <a:pt x="42104" y="-2179"/>
                    <a:pt x="28804" y="676"/>
                    <a:pt x="24341" y="10397"/>
                  </a:cubicBezTo>
                  <a:cubicBezTo>
                    <a:pt x="24302" y="10486"/>
                    <a:pt x="24302" y="10496"/>
                    <a:pt x="24262" y="10575"/>
                  </a:cubicBezTo>
                  <a:cubicBezTo>
                    <a:pt x="23186" y="11365"/>
                    <a:pt x="22001" y="12008"/>
                    <a:pt x="21024" y="12946"/>
                  </a:cubicBezTo>
                  <a:cubicBezTo>
                    <a:pt x="17874" y="15979"/>
                    <a:pt x="15554" y="19684"/>
                    <a:pt x="13668" y="23566"/>
                  </a:cubicBezTo>
                  <a:cubicBezTo>
                    <a:pt x="10360" y="30363"/>
                    <a:pt x="8000" y="37288"/>
                    <a:pt x="6154" y="44579"/>
                  </a:cubicBezTo>
                  <a:cubicBezTo>
                    <a:pt x="2935" y="57244"/>
                    <a:pt x="703" y="70591"/>
                    <a:pt x="131" y="83631"/>
                  </a:cubicBezTo>
                  <a:cubicBezTo>
                    <a:pt x="-462" y="97116"/>
                    <a:pt x="1029" y="110373"/>
                    <a:pt x="3172" y="123681"/>
                  </a:cubicBezTo>
                  <a:cubicBezTo>
                    <a:pt x="4090" y="129420"/>
                    <a:pt x="5354" y="134943"/>
                    <a:pt x="7467" y="140366"/>
                  </a:cubicBezTo>
                  <a:cubicBezTo>
                    <a:pt x="11189" y="149920"/>
                    <a:pt x="16294" y="156983"/>
                    <a:pt x="23147" y="164501"/>
                  </a:cubicBezTo>
                  <a:cubicBezTo>
                    <a:pt x="31055" y="173185"/>
                    <a:pt x="44928" y="174953"/>
                    <a:pt x="55276" y="170586"/>
                  </a:cubicBezTo>
                  <a:cubicBezTo>
                    <a:pt x="66196" y="165973"/>
                    <a:pt x="72989" y="155580"/>
                    <a:pt x="73355" y="143696"/>
                  </a:cubicBezTo>
                  <a:cubicBezTo>
                    <a:pt x="73562" y="136296"/>
                    <a:pt x="73513" y="129954"/>
                    <a:pt x="72199" y="122485"/>
                  </a:cubicBezTo>
                  <a:close/>
                </a:path>
              </a:pathLst>
            </a:custGeom>
            <a:solidFill>
              <a:srgbClr val="84A59D"/>
            </a:solidFill>
            <a:ln>
              <a:noFill/>
            </a:ln>
          </p:spPr>
          <p:txBody>
            <a:bodyPr spcFirstLastPara="1" wrap="square" lIns="61350" tIns="30650" rIns="61350" bIns="30650" anchor="ctr" anchorCtr="0">
              <a:noAutofit/>
            </a:bodyPr>
            <a:lstStyle/>
            <a:p>
              <a:pPr marL="0" marR="0" lvl="0" indent="0" algn="l" rtl="0">
                <a:spcBef>
                  <a:spcPts val="0"/>
                </a:spcBef>
                <a:spcAft>
                  <a:spcPts val="0"/>
                </a:spcAft>
                <a:buNone/>
              </a:pPr>
              <a:endParaRPr sz="1208">
                <a:solidFill>
                  <a:schemeClr val="dk1"/>
                </a:solidFill>
                <a:latin typeface="Calibri"/>
                <a:ea typeface="Calibri"/>
                <a:cs typeface="Calibri"/>
                <a:sym typeface="Calibri"/>
              </a:endParaRPr>
            </a:p>
          </p:txBody>
        </p:sp>
        <p:grpSp>
          <p:nvGrpSpPr>
            <p:cNvPr id="430" name="Google Shape;430;p19"/>
            <p:cNvGrpSpPr/>
            <p:nvPr/>
          </p:nvGrpSpPr>
          <p:grpSpPr>
            <a:xfrm>
              <a:off x="1667778" y="3642440"/>
              <a:ext cx="149451" cy="167443"/>
              <a:chOff x="1667778" y="3642440"/>
              <a:chExt cx="149451" cy="167443"/>
            </a:xfrm>
          </p:grpSpPr>
          <p:sp>
            <p:nvSpPr>
              <p:cNvPr id="431" name="Google Shape;431;p19"/>
              <p:cNvSpPr/>
              <p:nvPr/>
            </p:nvSpPr>
            <p:spPr>
              <a:xfrm>
                <a:off x="1816926" y="3783012"/>
                <a:ext cx="303" cy="4747"/>
              </a:xfrm>
              <a:custGeom>
                <a:avLst/>
                <a:gdLst/>
                <a:ahLst/>
                <a:cxnLst/>
                <a:rect l="l" t="t" r="r" b="b"/>
                <a:pathLst>
                  <a:path w="303" h="4747" extrusionOk="0">
                    <a:moveTo>
                      <a:pt x="303" y="0"/>
                    </a:moveTo>
                    <a:cubicBezTo>
                      <a:pt x="293" y="316"/>
                      <a:pt x="135" y="534"/>
                      <a:pt x="106" y="850"/>
                    </a:cubicBezTo>
                    <a:cubicBezTo>
                      <a:pt x="-3" y="4841"/>
                      <a:pt x="-131" y="7469"/>
                      <a:pt x="303" y="0"/>
                    </a:cubicBezTo>
                    <a:close/>
                  </a:path>
                </a:pathLst>
              </a:custGeom>
              <a:solidFill>
                <a:srgbClr val="84A59D"/>
              </a:solidFill>
              <a:ln>
                <a:noFill/>
              </a:ln>
            </p:spPr>
            <p:txBody>
              <a:bodyPr spcFirstLastPara="1" wrap="square" lIns="61350" tIns="30650" rIns="61350" bIns="30650" anchor="ctr" anchorCtr="0">
                <a:noAutofit/>
              </a:bodyPr>
              <a:lstStyle/>
              <a:p>
                <a:pPr marL="0" marR="0" lvl="0" indent="0" algn="l" rtl="0">
                  <a:spcBef>
                    <a:spcPts val="0"/>
                  </a:spcBef>
                  <a:spcAft>
                    <a:spcPts val="0"/>
                  </a:spcAft>
                  <a:buNone/>
                </a:pPr>
                <a:endParaRPr sz="1208">
                  <a:solidFill>
                    <a:schemeClr val="dk1"/>
                  </a:solidFill>
                  <a:latin typeface="Calibri"/>
                  <a:ea typeface="Calibri"/>
                  <a:cs typeface="Calibri"/>
                  <a:sym typeface="Calibri"/>
                </a:endParaRPr>
              </a:p>
            </p:txBody>
          </p:sp>
          <p:sp>
            <p:nvSpPr>
              <p:cNvPr id="432" name="Google Shape;432;p19"/>
              <p:cNvSpPr/>
              <p:nvPr/>
            </p:nvSpPr>
            <p:spPr>
              <a:xfrm>
                <a:off x="1667778" y="3642440"/>
                <a:ext cx="149368" cy="167443"/>
              </a:xfrm>
              <a:custGeom>
                <a:avLst/>
                <a:gdLst/>
                <a:ahLst/>
                <a:cxnLst/>
                <a:rect l="l" t="t" r="r" b="b"/>
                <a:pathLst>
                  <a:path w="149368" h="167443" extrusionOk="0">
                    <a:moveTo>
                      <a:pt x="149294" y="133844"/>
                    </a:moveTo>
                    <a:cubicBezTo>
                      <a:pt x="148682" y="129241"/>
                      <a:pt x="147289" y="125101"/>
                      <a:pt x="145117" y="120942"/>
                    </a:cubicBezTo>
                    <a:cubicBezTo>
                      <a:pt x="143616" y="118048"/>
                      <a:pt x="141592" y="115390"/>
                      <a:pt x="139647" y="112772"/>
                    </a:cubicBezTo>
                    <a:cubicBezTo>
                      <a:pt x="133999" y="105126"/>
                      <a:pt x="128085" y="98369"/>
                      <a:pt x="121312" y="91779"/>
                    </a:cubicBezTo>
                    <a:cubicBezTo>
                      <a:pt x="111290" y="82029"/>
                      <a:pt x="101120" y="72396"/>
                      <a:pt x="91384" y="62359"/>
                    </a:cubicBezTo>
                    <a:cubicBezTo>
                      <a:pt x="81975" y="52658"/>
                      <a:pt x="73394" y="42226"/>
                      <a:pt x="63935" y="32584"/>
                    </a:cubicBezTo>
                    <a:cubicBezTo>
                      <a:pt x="61595" y="30203"/>
                      <a:pt x="59216" y="27891"/>
                      <a:pt x="56836" y="25560"/>
                    </a:cubicBezTo>
                    <a:cubicBezTo>
                      <a:pt x="55424" y="24167"/>
                      <a:pt x="54071" y="22705"/>
                      <a:pt x="52640" y="21332"/>
                    </a:cubicBezTo>
                    <a:cubicBezTo>
                      <a:pt x="52136" y="20848"/>
                      <a:pt x="52126" y="20887"/>
                      <a:pt x="51919" y="20729"/>
                    </a:cubicBezTo>
                    <a:cubicBezTo>
                      <a:pt x="45501" y="12174"/>
                      <a:pt x="37888" y="4419"/>
                      <a:pt x="27511" y="922"/>
                    </a:cubicBezTo>
                    <a:cubicBezTo>
                      <a:pt x="16482" y="-2793"/>
                      <a:pt x="4159" y="5229"/>
                      <a:pt x="1138" y="15898"/>
                    </a:cubicBezTo>
                    <a:cubicBezTo>
                      <a:pt x="-1893" y="26656"/>
                      <a:pt x="1592" y="38630"/>
                      <a:pt x="6174" y="48420"/>
                    </a:cubicBezTo>
                    <a:cubicBezTo>
                      <a:pt x="7635" y="51532"/>
                      <a:pt x="7645" y="51443"/>
                      <a:pt x="6361" y="48292"/>
                    </a:cubicBezTo>
                    <a:cubicBezTo>
                      <a:pt x="7092" y="50090"/>
                      <a:pt x="7803" y="51907"/>
                      <a:pt x="8534" y="53705"/>
                    </a:cubicBezTo>
                    <a:cubicBezTo>
                      <a:pt x="10518" y="58516"/>
                      <a:pt x="12463" y="63377"/>
                      <a:pt x="14764" y="68050"/>
                    </a:cubicBezTo>
                    <a:cubicBezTo>
                      <a:pt x="21962" y="82641"/>
                      <a:pt x="32813" y="95306"/>
                      <a:pt x="43190" y="107724"/>
                    </a:cubicBezTo>
                    <a:cubicBezTo>
                      <a:pt x="52185" y="118482"/>
                      <a:pt x="61595" y="128836"/>
                      <a:pt x="71627" y="138626"/>
                    </a:cubicBezTo>
                    <a:cubicBezTo>
                      <a:pt x="78321" y="145166"/>
                      <a:pt x="85253" y="151390"/>
                      <a:pt x="93023" y="156675"/>
                    </a:cubicBezTo>
                    <a:cubicBezTo>
                      <a:pt x="95758" y="158542"/>
                      <a:pt x="98562" y="160380"/>
                      <a:pt x="101495" y="161930"/>
                    </a:cubicBezTo>
                    <a:cubicBezTo>
                      <a:pt x="104842" y="163699"/>
                      <a:pt x="108634" y="165536"/>
                      <a:pt x="112326" y="166386"/>
                    </a:cubicBezTo>
                    <a:cubicBezTo>
                      <a:pt x="114953" y="166741"/>
                      <a:pt x="117589" y="167087"/>
                      <a:pt x="120206" y="167443"/>
                    </a:cubicBezTo>
                    <a:cubicBezTo>
                      <a:pt x="129714" y="166248"/>
                      <a:pt x="130702" y="166060"/>
                      <a:pt x="123178" y="166890"/>
                    </a:cubicBezTo>
                    <a:cubicBezTo>
                      <a:pt x="137672" y="165181"/>
                      <a:pt x="147981" y="156487"/>
                      <a:pt x="149264" y="141441"/>
                    </a:cubicBezTo>
                    <a:cubicBezTo>
                      <a:pt x="149353" y="138507"/>
                      <a:pt x="149432" y="134882"/>
                      <a:pt x="149294" y="133844"/>
                    </a:cubicBezTo>
                    <a:close/>
                  </a:path>
                </a:pathLst>
              </a:custGeom>
              <a:solidFill>
                <a:srgbClr val="84A59D"/>
              </a:solidFill>
              <a:ln>
                <a:noFill/>
              </a:ln>
            </p:spPr>
            <p:txBody>
              <a:bodyPr spcFirstLastPara="1" wrap="square" lIns="61350" tIns="30650" rIns="61350" bIns="30650" anchor="ctr" anchorCtr="0">
                <a:noAutofit/>
              </a:bodyPr>
              <a:lstStyle/>
              <a:p>
                <a:pPr marL="0" marR="0" lvl="0" indent="0" algn="l" rtl="0">
                  <a:spcBef>
                    <a:spcPts val="0"/>
                  </a:spcBef>
                  <a:spcAft>
                    <a:spcPts val="0"/>
                  </a:spcAft>
                  <a:buNone/>
                </a:pPr>
                <a:endParaRPr sz="1208">
                  <a:solidFill>
                    <a:schemeClr val="dk1"/>
                  </a:solidFill>
                  <a:latin typeface="Calibri"/>
                  <a:ea typeface="Calibri"/>
                  <a:cs typeface="Calibri"/>
                  <a:sym typeface="Calibri"/>
                </a:endParaRPr>
              </a:p>
            </p:txBody>
          </p:sp>
        </p:grpSp>
        <p:sp>
          <p:nvSpPr>
            <p:cNvPr id="433" name="Google Shape;433;p19"/>
            <p:cNvSpPr/>
            <p:nvPr/>
          </p:nvSpPr>
          <p:spPr>
            <a:xfrm>
              <a:off x="2000922" y="3781827"/>
              <a:ext cx="167556" cy="70980"/>
            </a:xfrm>
            <a:custGeom>
              <a:avLst/>
              <a:gdLst/>
              <a:ahLst/>
              <a:cxnLst/>
              <a:rect l="l" t="t" r="r" b="b"/>
              <a:pathLst>
                <a:path w="167556" h="70980" extrusionOk="0">
                  <a:moveTo>
                    <a:pt x="151314" y="8249"/>
                  </a:moveTo>
                  <a:cubicBezTo>
                    <a:pt x="137797" y="454"/>
                    <a:pt x="120399" y="316"/>
                    <a:pt x="105085" y="119"/>
                  </a:cubicBezTo>
                  <a:cubicBezTo>
                    <a:pt x="94431" y="-10"/>
                    <a:pt x="83797" y="-89"/>
                    <a:pt x="73133" y="178"/>
                  </a:cubicBezTo>
                  <a:cubicBezTo>
                    <a:pt x="62519" y="445"/>
                    <a:pt x="51776" y="277"/>
                    <a:pt x="41182" y="1028"/>
                  </a:cubicBezTo>
                  <a:cubicBezTo>
                    <a:pt x="34241" y="1521"/>
                    <a:pt x="26855" y="2677"/>
                    <a:pt x="20259" y="5048"/>
                  </a:cubicBezTo>
                  <a:cubicBezTo>
                    <a:pt x="7117" y="9761"/>
                    <a:pt x="-2510" y="22110"/>
                    <a:pt x="581" y="36464"/>
                  </a:cubicBezTo>
                  <a:cubicBezTo>
                    <a:pt x="4846" y="56252"/>
                    <a:pt x="26411" y="61003"/>
                    <a:pt x="43473" y="63187"/>
                  </a:cubicBezTo>
                  <a:cubicBezTo>
                    <a:pt x="54107" y="64550"/>
                    <a:pt x="64770" y="65824"/>
                    <a:pt x="75424" y="67148"/>
                  </a:cubicBezTo>
                  <a:cubicBezTo>
                    <a:pt x="86038" y="68462"/>
                    <a:pt x="96702" y="69440"/>
                    <a:pt x="107376" y="70290"/>
                  </a:cubicBezTo>
                  <a:cubicBezTo>
                    <a:pt x="112697" y="70714"/>
                    <a:pt x="118010" y="71041"/>
                    <a:pt x="123351" y="70971"/>
                  </a:cubicBezTo>
                  <a:cubicBezTo>
                    <a:pt x="125662" y="70942"/>
                    <a:pt x="127903" y="70813"/>
                    <a:pt x="130194" y="70596"/>
                  </a:cubicBezTo>
                  <a:cubicBezTo>
                    <a:pt x="138231" y="69865"/>
                    <a:pt x="143987" y="68176"/>
                    <a:pt x="151314" y="64896"/>
                  </a:cubicBezTo>
                  <a:cubicBezTo>
                    <a:pt x="161523" y="60322"/>
                    <a:pt x="167556" y="47153"/>
                    <a:pt x="167556" y="36572"/>
                  </a:cubicBezTo>
                  <a:cubicBezTo>
                    <a:pt x="167546" y="25073"/>
                    <a:pt x="161306" y="14009"/>
                    <a:pt x="151314" y="8249"/>
                  </a:cubicBezTo>
                  <a:close/>
                </a:path>
              </a:pathLst>
            </a:custGeom>
            <a:solidFill>
              <a:srgbClr val="84A59D"/>
            </a:solidFill>
            <a:ln>
              <a:noFill/>
            </a:ln>
          </p:spPr>
          <p:txBody>
            <a:bodyPr spcFirstLastPara="1" wrap="square" lIns="61350" tIns="30650" rIns="61350" bIns="30650" anchor="ctr" anchorCtr="0">
              <a:noAutofit/>
            </a:bodyPr>
            <a:lstStyle/>
            <a:p>
              <a:pPr marL="0" marR="0" lvl="0" indent="0" algn="l" rtl="0">
                <a:spcBef>
                  <a:spcPts val="0"/>
                </a:spcBef>
                <a:spcAft>
                  <a:spcPts val="0"/>
                </a:spcAft>
                <a:buNone/>
              </a:pPr>
              <a:endParaRPr sz="1208">
                <a:solidFill>
                  <a:schemeClr val="dk1"/>
                </a:solidFill>
                <a:latin typeface="Calibri"/>
                <a:ea typeface="Calibri"/>
                <a:cs typeface="Calibri"/>
                <a:sym typeface="Calibri"/>
              </a:endParaRPr>
            </a:p>
          </p:txBody>
        </p:sp>
        <p:sp>
          <p:nvSpPr>
            <p:cNvPr id="434" name="Google Shape;434;p19"/>
            <p:cNvSpPr/>
            <p:nvPr/>
          </p:nvSpPr>
          <p:spPr>
            <a:xfrm>
              <a:off x="2339389" y="3803852"/>
              <a:ext cx="131391" cy="101427"/>
            </a:xfrm>
            <a:custGeom>
              <a:avLst/>
              <a:gdLst/>
              <a:ahLst/>
              <a:cxnLst/>
              <a:rect l="l" t="t" r="r" b="b"/>
              <a:pathLst>
                <a:path w="131391" h="101427" extrusionOk="0">
                  <a:moveTo>
                    <a:pt x="130476" y="65909"/>
                  </a:moveTo>
                  <a:cubicBezTo>
                    <a:pt x="127474" y="54775"/>
                    <a:pt x="116040" y="46595"/>
                    <a:pt x="105890" y="41576"/>
                  </a:cubicBezTo>
                  <a:cubicBezTo>
                    <a:pt x="97803" y="37575"/>
                    <a:pt x="89500" y="33979"/>
                    <a:pt x="81186" y="30492"/>
                  </a:cubicBezTo>
                  <a:lnTo>
                    <a:pt x="89045" y="33811"/>
                  </a:lnTo>
                  <a:cubicBezTo>
                    <a:pt x="79053" y="29514"/>
                    <a:pt x="69397" y="24318"/>
                    <a:pt x="59730" y="19319"/>
                  </a:cubicBezTo>
                  <a:cubicBezTo>
                    <a:pt x="51021" y="14794"/>
                    <a:pt x="42708" y="7098"/>
                    <a:pt x="33259" y="4036"/>
                  </a:cubicBezTo>
                  <a:cubicBezTo>
                    <a:pt x="26001" y="-1496"/>
                    <a:pt x="15269" y="-1249"/>
                    <a:pt x="8199" y="4214"/>
                  </a:cubicBezTo>
                  <a:cubicBezTo>
                    <a:pt x="596" y="10092"/>
                    <a:pt x="-2583" y="21660"/>
                    <a:pt x="2403" y="30393"/>
                  </a:cubicBezTo>
                  <a:cubicBezTo>
                    <a:pt x="4200" y="44787"/>
                    <a:pt x="16444" y="57906"/>
                    <a:pt x="25952" y="68447"/>
                  </a:cubicBezTo>
                  <a:cubicBezTo>
                    <a:pt x="37889" y="81656"/>
                    <a:pt x="54023" y="90596"/>
                    <a:pt x="70394" y="96968"/>
                  </a:cubicBezTo>
                  <a:cubicBezTo>
                    <a:pt x="78243" y="100021"/>
                    <a:pt x="87870" y="101819"/>
                    <a:pt x="96174" y="101354"/>
                  </a:cubicBezTo>
                  <a:cubicBezTo>
                    <a:pt x="101160" y="101078"/>
                    <a:pt x="106433" y="100643"/>
                    <a:pt x="111251" y="99369"/>
                  </a:cubicBezTo>
                  <a:cubicBezTo>
                    <a:pt x="125677" y="95556"/>
                    <a:pt x="134327" y="80184"/>
                    <a:pt x="130476" y="65909"/>
                  </a:cubicBezTo>
                  <a:close/>
                </a:path>
              </a:pathLst>
            </a:custGeom>
            <a:solidFill>
              <a:srgbClr val="84A59D"/>
            </a:solidFill>
            <a:ln>
              <a:noFill/>
            </a:ln>
          </p:spPr>
          <p:txBody>
            <a:bodyPr spcFirstLastPara="1" wrap="square" lIns="61350" tIns="30650" rIns="61350" bIns="30650" anchor="ctr" anchorCtr="0">
              <a:noAutofit/>
            </a:bodyPr>
            <a:lstStyle/>
            <a:p>
              <a:pPr marL="0" marR="0" lvl="0" indent="0" algn="l" rtl="0">
                <a:spcBef>
                  <a:spcPts val="0"/>
                </a:spcBef>
                <a:spcAft>
                  <a:spcPts val="0"/>
                </a:spcAft>
                <a:buNone/>
              </a:pPr>
              <a:endParaRPr sz="1208">
                <a:solidFill>
                  <a:schemeClr val="dk1"/>
                </a:solidFill>
                <a:latin typeface="Calibri"/>
                <a:ea typeface="Calibri"/>
                <a:cs typeface="Calibri"/>
                <a:sym typeface="Calibri"/>
              </a:endParaRPr>
            </a:p>
          </p:txBody>
        </p:sp>
        <p:sp>
          <p:nvSpPr>
            <p:cNvPr id="435" name="Google Shape;435;p19"/>
            <p:cNvSpPr/>
            <p:nvPr/>
          </p:nvSpPr>
          <p:spPr>
            <a:xfrm>
              <a:off x="2603787" y="3892422"/>
              <a:ext cx="240936" cy="84595"/>
            </a:xfrm>
            <a:custGeom>
              <a:avLst/>
              <a:gdLst/>
              <a:ahLst/>
              <a:cxnLst/>
              <a:rect l="l" t="t" r="r" b="b"/>
              <a:pathLst>
                <a:path w="240936" h="84595" extrusionOk="0">
                  <a:moveTo>
                    <a:pt x="226825" y="17487"/>
                  </a:moveTo>
                  <a:cubicBezTo>
                    <a:pt x="207522" y="9159"/>
                    <a:pt x="188614" y="9880"/>
                    <a:pt x="168136" y="11342"/>
                  </a:cubicBezTo>
                  <a:cubicBezTo>
                    <a:pt x="151726" y="12508"/>
                    <a:pt x="135088" y="12567"/>
                    <a:pt x="118668" y="11866"/>
                  </a:cubicBezTo>
                  <a:cubicBezTo>
                    <a:pt x="114699" y="11698"/>
                    <a:pt x="110740" y="11470"/>
                    <a:pt x="106790" y="11145"/>
                  </a:cubicBezTo>
                  <a:cubicBezTo>
                    <a:pt x="105921" y="11076"/>
                    <a:pt x="98704" y="10256"/>
                    <a:pt x="97430" y="10177"/>
                  </a:cubicBezTo>
                  <a:cubicBezTo>
                    <a:pt x="89975" y="9110"/>
                    <a:pt x="82560" y="7736"/>
                    <a:pt x="75165" y="6274"/>
                  </a:cubicBezTo>
                  <a:cubicBezTo>
                    <a:pt x="56019" y="2490"/>
                    <a:pt x="40152" y="189"/>
                    <a:pt x="21441" y="1"/>
                  </a:cubicBezTo>
                  <a:cubicBezTo>
                    <a:pt x="2424" y="-187"/>
                    <a:pt x="-7015" y="23839"/>
                    <a:pt x="6058" y="37137"/>
                  </a:cubicBezTo>
                  <a:cubicBezTo>
                    <a:pt x="33122" y="64640"/>
                    <a:pt x="72321" y="74627"/>
                    <a:pt x="109387" y="80377"/>
                  </a:cubicBezTo>
                  <a:cubicBezTo>
                    <a:pt x="128976" y="83410"/>
                    <a:pt x="148299" y="85109"/>
                    <a:pt x="168126" y="84457"/>
                  </a:cubicBezTo>
                  <a:cubicBezTo>
                    <a:pt x="190954" y="83696"/>
                    <a:pt x="215787" y="79853"/>
                    <a:pt x="232690" y="63079"/>
                  </a:cubicBezTo>
                  <a:cubicBezTo>
                    <a:pt x="244667" y="51214"/>
                    <a:pt x="244332" y="25035"/>
                    <a:pt x="226825" y="17487"/>
                  </a:cubicBezTo>
                  <a:close/>
                </a:path>
              </a:pathLst>
            </a:custGeom>
            <a:solidFill>
              <a:srgbClr val="84A59D"/>
            </a:solidFill>
            <a:ln>
              <a:noFill/>
            </a:ln>
          </p:spPr>
          <p:txBody>
            <a:bodyPr spcFirstLastPara="1" wrap="square" lIns="61350" tIns="30650" rIns="61350" bIns="30650" anchor="ctr" anchorCtr="0">
              <a:noAutofit/>
            </a:bodyPr>
            <a:lstStyle/>
            <a:p>
              <a:pPr marL="0" marR="0" lvl="0" indent="0" algn="l" rtl="0">
                <a:spcBef>
                  <a:spcPts val="0"/>
                </a:spcBef>
                <a:spcAft>
                  <a:spcPts val="0"/>
                </a:spcAft>
                <a:buNone/>
              </a:pPr>
              <a:endParaRPr sz="1208">
                <a:solidFill>
                  <a:schemeClr val="dk1"/>
                </a:solidFill>
                <a:latin typeface="Calibri"/>
                <a:ea typeface="Calibri"/>
                <a:cs typeface="Calibri"/>
                <a:sym typeface="Calibri"/>
              </a:endParaRPr>
            </a:p>
          </p:txBody>
        </p:sp>
        <p:sp>
          <p:nvSpPr>
            <p:cNvPr id="436" name="Google Shape;436;p19"/>
            <p:cNvSpPr/>
            <p:nvPr/>
          </p:nvSpPr>
          <p:spPr>
            <a:xfrm>
              <a:off x="2910428" y="3768499"/>
              <a:ext cx="182611" cy="129380"/>
            </a:xfrm>
            <a:custGeom>
              <a:avLst/>
              <a:gdLst/>
              <a:ahLst/>
              <a:cxnLst/>
              <a:rect l="l" t="t" r="r" b="b"/>
              <a:pathLst>
                <a:path w="182611" h="129380" extrusionOk="0">
                  <a:moveTo>
                    <a:pt x="176873" y="11165"/>
                  </a:moveTo>
                  <a:cubicBezTo>
                    <a:pt x="171433" y="4131"/>
                    <a:pt x="163652" y="80"/>
                    <a:pt x="154638" y="1"/>
                  </a:cubicBezTo>
                  <a:cubicBezTo>
                    <a:pt x="144497" y="-88"/>
                    <a:pt x="134831" y="4220"/>
                    <a:pt x="126744" y="10108"/>
                  </a:cubicBezTo>
                  <a:cubicBezTo>
                    <a:pt x="122331" y="13328"/>
                    <a:pt x="117996" y="16648"/>
                    <a:pt x="113701" y="20036"/>
                  </a:cubicBezTo>
                  <a:cubicBezTo>
                    <a:pt x="112487" y="20994"/>
                    <a:pt x="111282" y="21962"/>
                    <a:pt x="110087" y="22921"/>
                  </a:cubicBezTo>
                  <a:cubicBezTo>
                    <a:pt x="109821" y="23128"/>
                    <a:pt x="109801" y="23148"/>
                    <a:pt x="109613" y="23296"/>
                  </a:cubicBezTo>
                  <a:cubicBezTo>
                    <a:pt x="99848" y="31605"/>
                    <a:pt x="88711" y="38905"/>
                    <a:pt x="78067" y="45949"/>
                  </a:cubicBezTo>
                  <a:cubicBezTo>
                    <a:pt x="67087" y="53210"/>
                    <a:pt x="55762" y="59859"/>
                    <a:pt x="44269" y="66260"/>
                  </a:cubicBezTo>
                  <a:cubicBezTo>
                    <a:pt x="37120" y="70251"/>
                    <a:pt x="30554" y="74578"/>
                    <a:pt x="24087" y="79627"/>
                  </a:cubicBezTo>
                  <a:cubicBezTo>
                    <a:pt x="21796" y="81405"/>
                    <a:pt x="19673" y="83381"/>
                    <a:pt x="17412" y="85159"/>
                  </a:cubicBezTo>
                  <a:cubicBezTo>
                    <a:pt x="20493" y="82739"/>
                    <a:pt x="16385" y="85485"/>
                    <a:pt x="15674" y="85890"/>
                  </a:cubicBezTo>
                  <a:cubicBezTo>
                    <a:pt x="14006" y="86828"/>
                    <a:pt x="12327" y="87737"/>
                    <a:pt x="10649" y="88656"/>
                  </a:cubicBezTo>
                  <a:cubicBezTo>
                    <a:pt x="1071" y="93882"/>
                    <a:pt x="-2404" y="106320"/>
                    <a:pt x="1693" y="116021"/>
                  </a:cubicBezTo>
                  <a:cubicBezTo>
                    <a:pt x="5969" y="126167"/>
                    <a:pt x="16800" y="131324"/>
                    <a:pt x="27523" y="128706"/>
                  </a:cubicBezTo>
                  <a:cubicBezTo>
                    <a:pt x="29024" y="128340"/>
                    <a:pt x="30515" y="127975"/>
                    <a:pt x="32006" y="127599"/>
                  </a:cubicBezTo>
                  <a:cubicBezTo>
                    <a:pt x="31927" y="127619"/>
                    <a:pt x="34691" y="126987"/>
                    <a:pt x="35738" y="126691"/>
                  </a:cubicBezTo>
                  <a:cubicBezTo>
                    <a:pt x="36557" y="126621"/>
                    <a:pt x="37614" y="126513"/>
                    <a:pt x="37821" y="126503"/>
                  </a:cubicBezTo>
                  <a:cubicBezTo>
                    <a:pt x="41247" y="126187"/>
                    <a:pt x="44644" y="125643"/>
                    <a:pt x="48031" y="125090"/>
                  </a:cubicBezTo>
                  <a:cubicBezTo>
                    <a:pt x="55406" y="123875"/>
                    <a:pt x="62180" y="121237"/>
                    <a:pt x="69032" y="118333"/>
                  </a:cubicBezTo>
                  <a:cubicBezTo>
                    <a:pt x="82678" y="112573"/>
                    <a:pt x="96017" y="106053"/>
                    <a:pt x="109021" y="98930"/>
                  </a:cubicBezTo>
                  <a:cubicBezTo>
                    <a:pt x="120879" y="92440"/>
                    <a:pt x="132511" y="85505"/>
                    <a:pt x="143589" y="77750"/>
                  </a:cubicBezTo>
                  <a:cubicBezTo>
                    <a:pt x="157738" y="67851"/>
                    <a:pt x="179006" y="54564"/>
                    <a:pt x="181949" y="35862"/>
                  </a:cubicBezTo>
                  <a:cubicBezTo>
                    <a:pt x="183400" y="26556"/>
                    <a:pt x="182788" y="18821"/>
                    <a:pt x="176873" y="11165"/>
                  </a:cubicBezTo>
                  <a:close/>
                </a:path>
              </a:pathLst>
            </a:custGeom>
            <a:solidFill>
              <a:srgbClr val="84A59D"/>
            </a:solidFill>
            <a:ln>
              <a:noFill/>
            </a:ln>
          </p:spPr>
          <p:txBody>
            <a:bodyPr spcFirstLastPara="1" wrap="square" lIns="61350" tIns="30650" rIns="61350" bIns="30650" anchor="ctr" anchorCtr="0">
              <a:noAutofit/>
            </a:bodyPr>
            <a:lstStyle/>
            <a:p>
              <a:pPr marL="0" marR="0" lvl="0" indent="0" algn="l" rtl="0">
                <a:spcBef>
                  <a:spcPts val="0"/>
                </a:spcBef>
                <a:spcAft>
                  <a:spcPts val="0"/>
                </a:spcAft>
                <a:buNone/>
              </a:pPr>
              <a:endParaRPr sz="1208">
                <a:solidFill>
                  <a:schemeClr val="dk1"/>
                </a:solidFill>
                <a:latin typeface="Calibri"/>
                <a:ea typeface="Calibri"/>
                <a:cs typeface="Calibri"/>
                <a:sym typeface="Calibri"/>
              </a:endParaRPr>
            </a:p>
          </p:txBody>
        </p:sp>
        <p:sp>
          <p:nvSpPr>
            <p:cNvPr id="437" name="Google Shape;437;p19"/>
            <p:cNvSpPr/>
            <p:nvPr/>
          </p:nvSpPr>
          <p:spPr>
            <a:xfrm>
              <a:off x="1214490" y="2217159"/>
              <a:ext cx="93245" cy="71543"/>
            </a:xfrm>
            <a:custGeom>
              <a:avLst/>
              <a:gdLst/>
              <a:ahLst/>
              <a:cxnLst/>
              <a:rect l="l" t="t" r="r" b="b"/>
              <a:pathLst>
                <a:path w="93245" h="71543" extrusionOk="0">
                  <a:moveTo>
                    <a:pt x="92335" y="41404"/>
                  </a:moveTo>
                  <a:cubicBezTo>
                    <a:pt x="90360" y="35299"/>
                    <a:pt x="86766" y="30764"/>
                    <a:pt x="81415" y="27188"/>
                  </a:cubicBezTo>
                  <a:cubicBezTo>
                    <a:pt x="75155" y="23009"/>
                    <a:pt x="69033" y="19077"/>
                    <a:pt x="62200" y="15906"/>
                  </a:cubicBezTo>
                  <a:cubicBezTo>
                    <a:pt x="53926" y="12063"/>
                    <a:pt x="45464" y="8645"/>
                    <a:pt x="37052" y="5108"/>
                  </a:cubicBezTo>
                  <a:cubicBezTo>
                    <a:pt x="38859" y="5869"/>
                    <a:pt x="40656" y="6630"/>
                    <a:pt x="42473" y="7391"/>
                  </a:cubicBezTo>
                  <a:cubicBezTo>
                    <a:pt x="39273" y="6007"/>
                    <a:pt x="36134" y="4447"/>
                    <a:pt x="32984" y="2965"/>
                  </a:cubicBezTo>
                  <a:cubicBezTo>
                    <a:pt x="27504" y="396"/>
                    <a:pt x="22024" y="-928"/>
                    <a:pt x="15991" y="742"/>
                  </a:cubicBezTo>
                  <a:cubicBezTo>
                    <a:pt x="10877" y="2155"/>
                    <a:pt x="5337" y="6106"/>
                    <a:pt x="2810" y="10888"/>
                  </a:cubicBezTo>
                  <a:cubicBezTo>
                    <a:pt x="-2878" y="21666"/>
                    <a:pt x="223" y="34617"/>
                    <a:pt x="10719" y="41088"/>
                  </a:cubicBezTo>
                  <a:cubicBezTo>
                    <a:pt x="18410" y="45820"/>
                    <a:pt x="25766" y="51007"/>
                    <a:pt x="33379" y="55857"/>
                  </a:cubicBezTo>
                  <a:cubicBezTo>
                    <a:pt x="37101" y="58238"/>
                    <a:pt x="40863" y="60589"/>
                    <a:pt x="44783" y="62644"/>
                  </a:cubicBezTo>
                  <a:cubicBezTo>
                    <a:pt x="48861" y="64788"/>
                    <a:pt x="53176" y="66467"/>
                    <a:pt x="57402" y="68275"/>
                  </a:cubicBezTo>
                  <a:cubicBezTo>
                    <a:pt x="60137" y="70014"/>
                    <a:pt x="63079" y="70953"/>
                    <a:pt x="66249" y="71101"/>
                  </a:cubicBezTo>
                  <a:cubicBezTo>
                    <a:pt x="69408" y="71812"/>
                    <a:pt x="72568" y="71664"/>
                    <a:pt x="75727" y="70676"/>
                  </a:cubicBezTo>
                  <a:cubicBezTo>
                    <a:pt x="81247" y="69154"/>
                    <a:pt x="87220" y="64887"/>
                    <a:pt x="89946" y="59740"/>
                  </a:cubicBezTo>
                  <a:cubicBezTo>
                    <a:pt x="92848" y="54217"/>
                    <a:pt x="94320" y="47529"/>
                    <a:pt x="92335" y="41404"/>
                  </a:cubicBezTo>
                  <a:close/>
                </a:path>
              </a:pathLst>
            </a:custGeom>
            <a:solidFill>
              <a:srgbClr val="84A59D"/>
            </a:solidFill>
            <a:ln>
              <a:noFill/>
            </a:ln>
          </p:spPr>
          <p:txBody>
            <a:bodyPr spcFirstLastPara="1" wrap="square" lIns="61350" tIns="30650" rIns="61350" bIns="30650" anchor="ctr" anchorCtr="0">
              <a:noAutofit/>
            </a:bodyPr>
            <a:lstStyle/>
            <a:p>
              <a:pPr marL="0" marR="0" lvl="0" indent="0" algn="l" rtl="0">
                <a:spcBef>
                  <a:spcPts val="0"/>
                </a:spcBef>
                <a:spcAft>
                  <a:spcPts val="0"/>
                </a:spcAft>
                <a:buNone/>
              </a:pPr>
              <a:endParaRPr sz="1208">
                <a:solidFill>
                  <a:schemeClr val="dk1"/>
                </a:solidFill>
                <a:latin typeface="Calibri"/>
                <a:ea typeface="Calibri"/>
                <a:cs typeface="Calibri"/>
                <a:sym typeface="Calibri"/>
              </a:endParaRPr>
            </a:p>
          </p:txBody>
        </p:sp>
        <p:sp>
          <p:nvSpPr>
            <p:cNvPr id="438" name="Google Shape;438;p19"/>
            <p:cNvSpPr/>
            <p:nvPr/>
          </p:nvSpPr>
          <p:spPr>
            <a:xfrm>
              <a:off x="3267117" y="3758981"/>
              <a:ext cx="203719" cy="109182"/>
            </a:xfrm>
            <a:custGeom>
              <a:avLst/>
              <a:gdLst/>
              <a:ahLst/>
              <a:cxnLst/>
              <a:rect l="l" t="t" r="r" b="b"/>
              <a:pathLst>
                <a:path w="203719" h="109182" extrusionOk="0">
                  <a:moveTo>
                    <a:pt x="199228" y="54498"/>
                  </a:moveTo>
                  <a:cubicBezTo>
                    <a:pt x="192681" y="39007"/>
                    <a:pt x="170278" y="28002"/>
                    <a:pt x="152989" y="32122"/>
                  </a:cubicBezTo>
                  <a:cubicBezTo>
                    <a:pt x="147815" y="31055"/>
                    <a:pt x="142641" y="30017"/>
                    <a:pt x="137537" y="28724"/>
                  </a:cubicBezTo>
                  <a:cubicBezTo>
                    <a:pt x="124839" y="25503"/>
                    <a:pt x="112102" y="22342"/>
                    <a:pt x="99493" y="18765"/>
                  </a:cubicBezTo>
                  <a:cubicBezTo>
                    <a:pt x="86904" y="15189"/>
                    <a:pt x="74720" y="10447"/>
                    <a:pt x="62200" y="6703"/>
                  </a:cubicBezTo>
                  <a:cubicBezTo>
                    <a:pt x="56187" y="4905"/>
                    <a:pt x="49887" y="4125"/>
                    <a:pt x="43746" y="2899"/>
                  </a:cubicBezTo>
                  <a:cubicBezTo>
                    <a:pt x="40250" y="2198"/>
                    <a:pt x="36785" y="1260"/>
                    <a:pt x="33270" y="608"/>
                  </a:cubicBezTo>
                  <a:cubicBezTo>
                    <a:pt x="27089" y="-538"/>
                    <a:pt x="21747" y="44"/>
                    <a:pt x="15734" y="1457"/>
                  </a:cubicBezTo>
                  <a:cubicBezTo>
                    <a:pt x="726" y="5004"/>
                    <a:pt x="-3214" y="21640"/>
                    <a:pt x="2503" y="33989"/>
                  </a:cubicBezTo>
                  <a:cubicBezTo>
                    <a:pt x="4488" y="38267"/>
                    <a:pt x="7065" y="41566"/>
                    <a:pt x="10520" y="44787"/>
                  </a:cubicBezTo>
                  <a:cubicBezTo>
                    <a:pt x="13009" y="46703"/>
                    <a:pt x="15477" y="48620"/>
                    <a:pt x="17955" y="50537"/>
                  </a:cubicBezTo>
                  <a:cubicBezTo>
                    <a:pt x="15951" y="48995"/>
                    <a:pt x="16168" y="49183"/>
                    <a:pt x="18627" y="51099"/>
                  </a:cubicBezTo>
                  <a:cubicBezTo>
                    <a:pt x="24640" y="55871"/>
                    <a:pt x="30870" y="61216"/>
                    <a:pt x="37634" y="64980"/>
                  </a:cubicBezTo>
                  <a:cubicBezTo>
                    <a:pt x="51013" y="72419"/>
                    <a:pt x="66050" y="78010"/>
                    <a:pt x="80131" y="83878"/>
                  </a:cubicBezTo>
                  <a:cubicBezTo>
                    <a:pt x="104726" y="94123"/>
                    <a:pt x="131326" y="104308"/>
                    <a:pt x="157758" y="108428"/>
                  </a:cubicBezTo>
                  <a:cubicBezTo>
                    <a:pt x="172815" y="110769"/>
                    <a:pt x="186491" y="108003"/>
                    <a:pt x="196325" y="95269"/>
                  </a:cubicBezTo>
                  <a:cubicBezTo>
                    <a:pt x="206159" y="82574"/>
                    <a:pt x="205182" y="68595"/>
                    <a:pt x="199228" y="54498"/>
                  </a:cubicBezTo>
                  <a:close/>
                </a:path>
              </a:pathLst>
            </a:custGeom>
            <a:solidFill>
              <a:srgbClr val="84A59D"/>
            </a:solidFill>
            <a:ln>
              <a:noFill/>
            </a:ln>
          </p:spPr>
          <p:txBody>
            <a:bodyPr spcFirstLastPara="1" wrap="square" lIns="61350" tIns="30650" rIns="61350" bIns="30650" anchor="ctr" anchorCtr="0">
              <a:noAutofit/>
            </a:bodyPr>
            <a:lstStyle/>
            <a:p>
              <a:pPr marL="0" marR="0" lvl="0" indent="0" algn="l" rtl="0">
                <a:spcBef>
                  <a:spcPts val="0"/>
                </a:spcBef>
                <a:spcAft>
                  <a:spcPts val="0"/>
                </a:spcAft>
                <a:buNone/>
              </a:pPr>
              <a:endParaRPr sz="1208">
                <a:solidFill>
                  <a:schemeClr val="dk1"/>
                </a:solidFill>
                <a:latin typeface="Calibri"/>
                <a:ea typeface="Calibri"/>
                <a:cs typeface="Calibri"/>
                <a:sym typeface="Calibri"/>
              </a:endParaRPr>
            </a:p>
          </p:txBody>
        </p:sp>
        <p:sp>
          <p:nvSpPr>
            <p:cNvPr id="439" name="Google Shape;439;p19"/>
            <p:cNvSpPr/>
            <p:nvPr/>
          </p:nvSpPr>
          <p:spPr>
            <a:xfrm>
              <a:off x="3598259" y="3793341"/>
              <a:ext cx="173853" cy="87001"/>
            </a:xfrm>
            <a:custGeom>
              <a:avLst/>
              <a:gdLst/>
              <a:ahLst/>
              <a:cxnLst/>
              <a:rect l="l" t="t" r="r" b="b"/>
              <a:pathLst>
                <a:path w="173853" h="87001" extrusionOk="0">
                  <a:moveTo>
                    <a:pt x="168929" y="17610"/>
                  </a:moveTo>
                  <a:cubicBezTo>
                    <a:pt x="162619" y="7948"/>
                    <a:pt x="150899" y="-1220"/>
                    <a:pt x="138498" y="133"/>
                  </a:cubicBezTo>
                  <a:cubicBezTo>
                    <a:pt x="112846" y="2939"/>
                    <a:pt x="88191" y="12581"/>
                    <a:pt x="63901" y="20879"/>
                  </a:cubicBezTo>
                  <a:cubicBezTo>
                    <a:pt x="55400" y="23784"/>
                    <a:pt x="46859" y="26649"/>
                    <a:pt x="38220" y="29059"/>
                  </a:cubicBezTo>
                  <a:cubicBezTo>
                    <a:pt x="35159" y="29593"/>
                    <a:pt x="36225" y="29484"/>
                    <a:pt x="41399" y="28714"/>
                  </a:cubicBezTo>
                  <a:cubicBezTo>
                    <a:pt x="38792" y="28822"/>
                    <a:pt x="36245" y="29296"/>
                    <a:pt x="33727" y="29879"/>
                  </a:cubicBezTo>
                  <a:cubicBezTo>
                    <a:pt x="27902" y="25740"/>
                    <a:pt x="20506" y="24416"/>
                    <a:pt x="13328" y="27449"/>
                  </a:cubicBezTo>
                  <a:cubicBezTo>
                    <a:pt x="4145" y="31322"/>
                    <a:pt x="-2588" y="42564"/>
                    <a:pt x="966" y="52651"/>
                  </a:cubicBezTo>
                  <a:cubicBezTo>
                    <a:pt x="1598" y="54449"/>
                    <a:pt x="2378" y="56187"/>
                    <a:pt x="3129" y="57946"/>
                  </a:cubicBezTo>
                  <a:cubicBezTo>
                    <a:pt x="3129" y="57975"/>
                    <a:pt x="3040" y="57798"/>
                    <a:pt x="3138" y="58084"/>
                  </a:cubicBezTo>
                  <a:cubicBezTo>
                    <a:pt x="3237" y="58361"/>
                    <a:pt x="3385" y="58549"/>
                    <a:pt x="3484" y="58815"/>
                  </a:cubicBezTo>
                  <a:cubicBezTo>
                    <a:pt x="3533" y="58924"/>
                    <a:pt x="3573" y="59032"/>
                    <a:pt x="3612" y="59131"/>
                  </a:cubicBezTo>
                  <a:cubicBezTo>
                    <a:pt x="4175" y="60435"/>
                    <a:pt x="4116" y="60267"/>
                    <a:pt x="3948" y="59783"/>
                  </a:cubicBezTo>
                  <a:cubicBezTo>
                    <a:pt x="5478" y="63597"/>
                    <a:pt x="7463" y="66640"/>
                    <a:pt x="10139" y="69949"/>
                  </a:cubicBezTo>
                  <a:cubicBezTo>
                    <a:pt x="9971" y="69741"/>
                    <a:pt x="9951" y="69712"/>
                    <a:pt x="9704" y="69425"/>
                  </a:cubicBezTo>
                  <a:cubicBezTo>
                    <a:pt x="7187" y="66274"/>
                    <a:pt x="8095" y="67469"/>
                    <a:pt x="12420" y="73011"/>
                  </a:cubicBezTo>
                  <a:cubicBezTo>
                    <a:pt x="14227" y="74800"/>
                    <a:pt x="16419" y="76459"/>
                    <a:pt x="18512" y="77872"/>
                  </a:cubicBezTo>
                  <a:cubicBezTo>
                    <a:pt x="20013" y="78880"/>
                    <a:pt x="21652" y="79709"/>
                    <a:pt x="23212" y="80608"/>
                  </a:cubicBezTo>
                  <a:cubicBezTo>
                    <a:pt x="36897" y="88452"/>
                    <a:pt x="52290" y="87771"/>
                    <a:pt x="67298" y="85419"/>
                  </a:cubicBezTo>
                  <a:cubicBezTo>
                    <a:pt x="80578" y="83335"/>
                    <a:pt x="93888" y="81211"/>
                    <a:pt x="107129" y="78860"/>
                  </a:cubicBezTo>
                  <a:cubicBezTo>
                    <a:pt x="120449" y="76489"/>
                    <a:pt x="135299" y="74513"/>
                    <a:pt x="147868" y="69445"/>
                  </a:cubicBezTo>
                  <a:cubicBezTo>
                    <a:pt x="155253" y="66471"/>
                    <a:pt x="161178" y="63290"/>
                    <a:pt x="166194" y="56800"/>
                  </a:cubicBezTo>
                  <a:cubicBezTo>
                    <a:pt x="171278" y="50210"/>
                    <a:pt x="172947" y="43779"/>
                    <a:pt x="173757" y="35422"/>
                  </a:cubicBezTo>
                  <a:cubicBezTo>
                    <a:pt x="174339" y="29296"/>
                    <a:pt x="172246" y="22697"/>
                    <a:pt x="168929" y="17610"/>
                  </a:cubicBezTo>
                  <a:close/>
                </a:path>
              </a:pathLst>
            </a:custGeom>
            <a:solidFill>
              <a:srgbClr val="84A59D"/>
            </a:solidFill>
            <a:ln>
              <a:noFill/>
            </a:ln>
          </p:spPr>
          <p:txBody>
            <a:bodyPr spcFirstLastPara="1" wrap="square" lIns="61350" tIns="30650" rIns="61350" bIns="30650" anchor="ctr" anchorCtr="0">
              <a:noAutofit/>
            </a:bodyPr>
            <a:lstStyle/>
            <a:p>
              <a:pPr marL="0" marR="0" lvl="0" indent="0" algn="l" rtl="0">
                <a:spcBef>
                  <a:spcPts val="0"/>
                </a:spcBef>
                <a:spcAft>
                  <a:spcPts val="0"/>
                </a:spcAft>
                <a:buNone/>
              </a:pPr>
              <a:endParaRPr sz="1208">
                <a:solidFill>
                  <a:schemeClr val="dk1"/>
                </a:solidFill>
                <a:latin typeface="Calibri"/>
                <a:ea typeface="Calibri"/>
                <a:cs typeface="Calibri"/>
                <a:sym typeface="Calibri"/>
              </a:endParaRPr>
            </a:p>
          </p:txBody>
        </p:sp>
        <p:sp>
          <p:nvSpPr>
            <p:cNvPr id="440" name="Google Shape;440;p19"/>
            <p:cNvSpPr/>
            <p:nvPr/>
          </p:nvSpPr>
          <p:spPr>
            <a:xfrm>
              <a:off x="3862410" y="3687394"/>
              <a:ext cx="144590" cy="115123"/>
            </a:xfrm>
            <a:custGeom>
              <a:avLst/>
              <a:gdLst/>
              <a:ahLst/>
              <a:cxnLst/>
              <a:rect l="l" t="t" r="r" b="b"/>
              <a:pathLst>
                <a:path w="144590" h="115123" extrusionOk="0">
                  <a:moveTo>
                    <a:pt x="133830" y="9532"/>
                  </a:moveTo>
                  <a:cubicBezTo>
                    <a:pt x="134047" y="9621"/>
                    <a:pt x="134264" y="9710"/>
                    <a:pt x="134472" y="9798"/>
                  </a:cubicBezTo>
                  <a:cubicBezTo>
                    <a:pt x="133978" y="9413"/>
                    <a:pt x="133484" y="9028"/>
                    <a:pt x="132981" y="8652"/>
                  </a:cubicBezTo>
                  <a:cubicBezTo>
                    <a:pt x="131727" y="7496"/>
                    <a:pt x="130384" y="6528"/>
                    <a:pt x="128991" y="5570"/>
                  </a:cubicBezTo>
                  <a:cubicBezTo>
                    <a:pt x="128577" y="5254"/>
                    <a:pt x="128162" y="4928"/>
                    <a:pt x="127748" y="4602"/>
                  </a:cubicBezTo>
                  <a:cubicBezTo>
                    <a:pt x="127609" y="4523"/>
                    <a:pt x="127441" y="4503"/>
                    <a:pt x="127303" y="4424"/>
                  </a:cubicBezTo>
                  <a:cubicBezTo>
                    <a:pt x="122317" y="1411"/>
                    <a:pt x="116738" y="-377"/>
                    <a:pt x="110972" y="67"/>
                  </a:cubicBezTo>
                  <a:cubicBezTo>
                    <a:pt x="103932" y="-100"/>
                    <a:pt x="96606" y="2221"/>
                    <a:pt x="90681" y="5876"/>
                  </a:cubicBezTo>
                  <a:cubicBezTo>
                    <a:pt x="84234" y="9848"/>
                    <a:pt x="78497" y="14837"/>
                    <a:pt x="72711" y="19677"/>
                  </a:cubicBezTo>
                  <a:cubicBezTo>
                    <a:pt x="64940" y="26168"/>
                    <a:pt x="57170" y="32659"/>
                    <a:pt x="49389" y="39149"/>
                  </a:cubicBezTo>
                  <a:cubicBezTo>
                    <a:pt x="41974" y="45343"/>
                    <a:pt x="34973" y="51804"/>
                    <a:pt x="28309" y="58799"/>
                  </a:cubicBezTo>
                  <a:cubicBezTo>
                    <a:pt x="26847" y="60320"/>
                    <a:pt x="25376" y="61822"/>
                    <a:pt x="23826" y="63264"/>
                  </a:cubicBezTo>
                  <a:cubicBezTo>
                    <a:pt x="23323" y="63738"/>
                    <a:pt x="22789" y="64192"/>
                    <a:pt x="22266" y="64637"/>
                  </a:cubicBezTo>
                  <a:cubicBezTo>
                    <a:pt x="20153" y="65763"/>
                    <a:pt x="18089" y="67136"/>
                    <a:pt x="16184" y="68559"/>
                  </a:cubicBezTo>
                  <a:cubicBezTo>
                    <a:pt x="16144" y="68569"/>
                    <a:pt x="16134" y="68569"/>
                    <a:pt x="16095" y="68579"/>
                  </a:cubicBezTo>
                  <a:cubicBezTo>
                    <a:pt x="7574" y="71039"/>
                    <a:pt x="1363" y="78319"/>
                    <a:pt x="188" y="87063"/>
                  </a:cubicBezTo>
                  <a:cubicBezTo>
                    <a:pt x="-917" y="95262"/>
                    <a:pt x="2874" y="105349"/>
                    <a:pt x="10783" y="109211"/>
                  </a:cubicBezTo>
                  <a:cubicBezTo>
                    <a:pt x="17240" y="112353"/>
                    <a:pt x="24567" y="115247"/>
                    <a:pt x="31863" y="115119"/>
                  </a:cubicBezTo>
                  <a:cubicBezTo>
                    <a:pt x="37876" y="115011"/>
                    <a:pt x="44364" y="113449"/>
                    <a:pt x="49992" y="111286"/>
                  </a:cubicBezTo>
                  <a:cubicBezTo>
                    <a:pt x="60872" y="107117"/>
                    <a:pt x="71457" y="101861"/>
                    <a:pt x="81272" y="95549"/>
                  </a:cubicBezTo>
                  <a:cubicBezTo>
                    <a:pt x="89783" y="90056"/>
                    <a:pt x="98096" y="84227"/>
                    <a:pt x="106509" y="78576"/>
                  </a:cubicBezTo>
                  <a:cubicBezTo>
                    <a:pt x="110844" y="75662"/>
                    <a:pt x="115208" y="72797"/>
                    <a:pt x="119513" y="69834"/>
                  </a:cubicBezTo>
                  <a:cubicBezTo>
                    <a:pt x="123719" y="66939"/>
                    <a:pt x="127688" y="63728"/>
                    <a:pt x="131579" y="60428"/>
                  </a:cubicBezTo>
                  <a:cubicBezTo>
                    <a:pt x="137335" y="55538"/>
                    <a:pt x="140376" y="49117"/>
                    <a:pt x="143002" y="42162"/>
                  </a:cubicBezTo>
                  <a:cubicBezTo>
                    <a:pt x="147278" y="30861"/>
                    <a:pt x="142489" y="18057"/>
                    <a:pt x="133830" y="9532"/>
                  </a:cubicBezTo>
                  <a:close/>
                </a:path>
              </a:pathLst>
            </a:custGeom>
            <a:solidFill>
              <a:srgbClr val="84A59D"/>
            </a:solidFill>
            <a:ln>
              <a:noFill/>
            </a:ln>
          </p:spPr>
          <p:txBody>
            <a:bodyPr spcFirstLastPara="1" wrap="square" lIns="61350" tIns="30650" rIns="61350" bIns="30650" anchor="ctr" anchorCtr="0">
              <a:noAutofit/>
            </a:bodyPr>
            <a:lstStyle/>
            <a:p>
              <a:pPr marL="0" marR="0" lvl="0" indent="0" algn="l" rtl="0">
                <a:spcBef>
                  <a:spcPts val="0"/>
                </a:spcBef>
                <a:spcAft>
                  <a:spcPts val="0"/>
                </a:spcAft>
                <a:buNone/>
              </a:pPr>
              <a:endParaRPr sz="1208">
                <a:solidFill>
                  <a:schemeClr val="dk1"/>
                </a:solidFill>
                <a:latin typeface="Calibri"/>
                <a:ea typeface="Calibri"/>
                <a:cs typeface="Calibri"/>
                <a:sym typeface="Calibri"/>
              </a:endParaRPr>
            </a:p>
          </p:txBody>
        </p:sp>
        <p:sp>
          <p:nvSpPr>
            <p:cNvPr id="441" name="Google Shape;441;p19"/>
            <p:cNvSpPr/>
            <p:nvPr/>
          </p:nvSpPr>
          <p:spPr>
            <a:xfrm>
              <a:off x="4267193" y="3708305"/>
              <a:ext cx="188934" cy="93703"/>
            </a:xfrm>
            <a:custGeom>
              <a:avLst/>
              <a:gdLst/>
              <a:ahLst/>
              <a:cxnLst/>
              <a:rect l="l" t="t" r="r" b="b"/>
              <a:pathLst>
                <a:path w="188934" h="93703" extrusionOk="0">
                  <a:moveTo>
                    <a:pt x="187673" y="53596"/>
                  </a:moveTo>
                  <a:cubicBezTo>
                    <a:pt x="180169" y="32060"/>
                    <a:pt x="159839" y="25451"/>
                    <a:pt x="139607" y="20787"/>
                  </a:cubicBezTo>
                  <a:cubicBezTo>
                    <a:pt x="127403" y="17972"/>
                    <a:pt x="115199" y="15166"/>
                    <a:pt x="103074" y="12064"/>
                  </a:cubicBezTo>
                  <a:cubicBezTo>
                    <a:pt x="90900" y="8962"/>
                    <a:pt x="78647" y="6473"/>
                    <a:pt x="66275" y="4339"/>
                  </a:cubicBezTo>
                  <a:cubicBezTo>
                    <a:pt x="60084" y="3282"/>
                    <a:pt x="53903" y="2086"/>
                    <a:pt x="47722" y="1079"/>
                  </a:cubicBezTo>
                  <a:cubicBezTo>
                    <a:pt x="42035" y="160"/>
                    <a:pt x="37809" y="-344"/>
                    <a:pt x="32299" y="269"/>
                  </a:cubicBezTo>
                  <a:cubicBezTo>
                    <a:pt x="29189" y="585"/>
                    <a:pt x="26089" y="980"/>
                    <a:pt x="23008" y="1454"/>
                  </a:cubicBezTo>
                  <a:cubicBezTo>
                    <a:pt x="25506" y="1207"/>
                    <a:pt x="25220" y="1079"/>
                    <a:pt x="22129" y="1049"/>
                  </a:cubicBezTo>
                  <a:cubicBezTo>
                    <a:pt x="12808" y="447"/>
                    <a:pt x="2688" y="8370"/>
                    <a:pt x="644" y="17419"/>
                  </a:cubicBezTo>
                  <a:cubicBezTo>
                    <a:pt x="-1666" y="27535"/>
                    <a:pt x="2352" y="36861"/>
                    <a:pt x="10893" y="42610"/>
                  </a:cubicBezTo>
                  <a:cubicBezTo>
                    <a:pt x="11249" y="42847"/>
                    <a:pt x="11594" y="43085"/>
                    <a:pt x="11959" y="43322"/>
                  </a:cubicBezTo>
                  <a:cubicBezTo>
                    <a:pt x="20638" y="52815"/>
                    <a:pt x="32339" y="58121"/>
                    <a:pt x="44207" y="63475"/>
                  </a:cubicBezTo>
                  <a:cubicBezTo>
                    <a:pt x="57418" y="69432"/>
                    <a:pt x="70767" y="74816"/>
                    <a:pt x="84660" y="78926"/>
                  </a:cubicBezTo>
                  <a:cubicBezTo>
                    <a:pt x="96647" y="82473"/>
                    <a:pt x="108683" y="85960"/>
                    <a:pt x="120808" y="89022"/>
                  </a:cubicBezTo>
                  <a:cubicBezTo>
                    <a:pt x="140061" y="93883"/>
                    <a:pt x="164568" y="98763"/>
                    <a:pt x="180030" y="82581"/>
                  </a:cubicBezTo>
                  <a:cubicBezTo>
                    <a:pt x="187011" y="75271"/>
                    <a:pt x="191168" y="63623"/>
                    <a:pt x="187673" y="53596"/>
                  </a:cubicBezTo>
                  <a:close/>
                </a:path>
              </a:pathLst>
            </a:custGeom>
            <a:solidFill>
              <a:srgbClr val="84A59D"/>
            </a:solidFill>
            <a:ln>
              <a:noFill/>
            </a:ln>
          </p:spPr>
          <p:txBody>
            <a:bodyPr spcFirstLastPara="1" wrap="square" lIns="61350" tIns="30650" rIns="61350" bIns="30650" anchor="ctr" anchorCtr="0">
              <a:noAutofit/>
            </a:bodyPr>
            <a:lstStyle/>
            <a:p>
              <a:pPr marL="0" marR="0" lvl="0" indent="0" algn="l" rtl="0">
                <a:spcBef>
                  <a:spcPts val="0"/>
                </a:spcBef>
                <a:spcAft>
                  <a:spcPts val="0"/>
                </a:spcAft>
                <a:buNone/>
              </a:pPr>
              <a:endParaRPr sz="1208">
                <a:solidFill>
                  <a:schemeClr val="dk1"/>
                </a:solidFill>
                <a:latin typeface="Calibri"/>
                <a:ea typeface="Calibri"/>
                <a:cs typeface="Calibri"/>
                <a:sym typeface="Calibri"/>
              </a:endParaRPr>
            </a:p>
          </p:txBody>
        </p:sp>
        <p:sp>
          <p:nvSpPr>
            <p:cNvPr id="442" name="Google Shape;442;p19"/>
            <p:cNvSpPr/>
            <p:nvPr/>
          </p:nvSpPr>
          <p:spPr>
            <a:xfrm>
              <a:off x="4527108" y="3750279"/>
              <a:ext cx="195097" cy="90532"/>
            </a:xfrm>
            <a:custGeom>
              <a:avLst/>
              <a:gdLst/>
              <a:ahLst/>
              <a:cxnLst/>
              <a:rect l="l" t="t" r="r" b="b"/>
              <a:pathLst>
                <a:path w="195097" h="90532" extrusionOk="0">
                  <a:moveTo>
                    <a:pt x="171254" y="3382"/>
                  </a:moveTo>
                  <a:cubicBezTo>
                    <a:pt x="161321" y="-737"/>
                    <a:pt x="149473" y="-1063"/>
                    <a:pt x="139707" y="2237"/>
                  </a:cubicBezTo>
                  <a:cubicBezTo>
                    <a:pt x="133961" y="4173"/>
                    <a:pt x="128353" y="6573"/>
                    <a:pt x="122587" y="8490"/>
                  </a:cubicBezTo>
                  <a:cubicBezTo>
                    <a:pt x="110699" y="12432"/>
                    <a:pt x="98682" y="16137"/>
                    <a:pt x="86478" y="18992"/>
                  </a:cubicBezTo>
                  <a:cubicBezTo>
                    <a:pt x="74383" y="21817"/>
                    <a:pt x="62011" y="23397"/>
                    <a:pt x="49817" y="25680"/>
                  </a:cubicBezTo>
                  <a:cubicBezTo>
                    <a:pt x="46490" y="26302"/>
                    <a:pt x="43172" y="26816"/>
                    <a:pt x="39835" y="27398"/>
                  </a:cubicBezTo>
                  <a:cubicBezTo>
                    <a:pt x="39351" y="27477"/>
                    <a:pt x="39163" y="27517"/>
                    <a:pt x="38867" y="27576"/>
                  </a:cubicBezTo>
                  <a:cubicBezTo>
                    <a:pt x="38511" y="27616"/>
                    <a:pt x="38275" y="27636"/>
                    <a:pt x="37731" y="27695"/>
                  </a:cubicBezTo>
                  <a:cubicBezTo>
                    <a:pt x="28361" y="28752"/>
                    <a:pt x="20245" y="30728"/>
                    <a:pt x="13560" y="35885"/>
                  </a:cubicBezTo>
                  <a:cubicBezTo>
                    <a:pt x="12682" y="36339"/>
                    <a:pt x="11773" y="36724"/>
                    <a:pt x="10964" y="37278"/>
                  </a:cubicBezTo>
                  <a:cubicBezTo>
                    <a:pt x="-411" y="45112"/>
                    <a:pt x="-4578" y="61718"/>
                    <a:pt x="6461" y="72181"/>
                  </a:cubicBezTo>
                  <a:cubicBezTo>
                    <a:pt x="7202" y="72892"/>
                    <a:pt x="8130" y="73356"/>
                    <a:pt x="8930" y="74008"/>
                  </a:cubicBezTo>
                  <a:cubicBezTo>
                    <a:pt x="19702" y="87690"/>
                    <a:pt x="42836" y="88254"/>
                    <a:pt x="58496" y="89894"/>
                  </a:cubicBezTo>
                  <a:cubicBezTo>
                    <a:pt x="71480" y="91257"/>
                    <a:pt x="84276" y="90210"/>
                    <a:pt x="97221" y="88886"/>
                  </a:cubicBezTo>
                  <a:cubicBezTo>
                    <a:pt x="112486" y="87315"/>
                    <a:pt x="127810" y="85280"/>
                    <a:pt x="142670" y="81398"/>
                  </a:cubicBezTo>
                  <a:cubicBezTo>
                    <a:pt x="161677" y="76428"/>
                    <a:pt x="184712" y="68199"/>
                    <a:pt x="191357" y="48876"/>
                  </a:cubicBezTo>
                  <a:cubicBezTo>
                    <a:pt x="201033" y="31212"/>
                    <a:pt x="191091" y="8085"/>
                    <a:pt x="171254" y="3382"/>
                  </a:cubicBezTo>
                  <a:close/>
                </a:path>
              </a:pathLst>
            </a:custGeom>
            <a:solidFill>
              <a:srgbClr val="84A59D"/>
            </a:solidFill>
            <a:ln>
              <a:noFill/>
            </a:ln>
          </p:spPr>
          <p:txBody>
            <a:bodyPr spcFirstLastPara="1" wrap="square" lIns="61350" tIns="30650" rIns="61350" bIns="30650" anchor="ctr" anchorCtr="0">
              <a:noAutofit/>
            </a:bodyPr>
            <a:lstStyle/>
            <a:p>
              <a:pPr marL="0" marR="0" lvl="0" indent="0" algn="l" rtl="0">
                <a:spcBef>
                  <a:spcPts val="0"/>
                </a:spcBef>
                <a:spcAft>
                  <a:spcPts val="0"/>
                </a:spcAft>
                <a:buNone/>
              </a:pPr>
              <a:endParaRPr sz="1208">
                <a:solidFill>
                  <a:schemeClr val="dk1"/>
                </a:solidFill>
                <a:latin typeface="Calibri"/>
                <a:ea typeface="Calibri"/>
                <a:cs typeface="Calibri"/>
                <a:sym typeface="Calibri"/>
              </a:endParaRPr>
            </a:p>
          </p:txBody>
        </p:sp>
        <p:sp>
          <p:nvSpPr>
            <p:cNvPr id="443" name="Google Shape;443;p19"/>
            <p:cNvSpPr/>
            <p:nvPr/>
          </p:nvSpPr>
          <p:spPr>
            <a:xfrm>
              <a:off x="4809283" y="3658457"/>
              <a:ext cx="153394" cy="109514"/>
            </a:xfrm>
            <a:custGeom>
              <a:avLst/>
              <a:gdLst/>
              <a:ahLst/>
              <a:cxnLst/>
              <a:rect l="l" t="t" r="r" b="b"/>
              <a:pathLst>
                <a:path w="153394" h="109514" extrusionOk="0">
                  <a:moveTo>
                    <a:pt x="128212" y="1334"/>
                  </a:moveTo>
                  <a:cubicBezTo>
                    <a:pt x="115228" y="-2153"/>
                    <a:pt x="103794" y="1571"/>
                    <a:pt x="92755" y="8160"/>
                  </a:cubicBezTo>
                  <a:cubicBezTo>
                    <a:pt x="88331" y="10798"/>
                    <a:pt x="84007" y="13594"/>
                    <a:pt x="79643" y="16311"/>
                  </a:cubicBezTo>
                  <a:cubicBezTo>
                    <a:pt x="71161" y="21576"/>
                    <a:pt x="62956" y="27267"/>
                    <a:pt x="54662" y="32809"/>
                  </a:cubicBezTo>
                  <a:cubicBezTo>
                    <a:pt x="50643" y="35496"/>
                    <a:pt x="46655" y="38232"/>
                    <a:pt x="42665" y="40959"/>
                  </a:cubicBezTo>
                  <a:cubicBezTo>
                    <a:pt x="40533" y="42411"/>
                    <a:pt x="38370" y="43824"/>
                    <a:pt x="36277" y="45326"/>
                  </a:cubicBezTo>
                  <a:cubicBezTo>
                    <a:pt x="33661" y="47173"/>
                    <a:pt x="31143" y="49159"/>
                    <a:pt x="28743" y="51273"/>
                  </a:cubicBezTo>
                  <a:cubicBezTo>
                    <a:pt x="26403" y="53268"/>
                    <a:pt x="26897" y="52922"/>
                    <a:pt x="30225" y="50245"/>
                  </a:cubicBezTo>
                  <a:cubicBezTo>
                    <a:pt x="27677" y="53456"/>
                    <a:pt x="23096" y="55590"/>
                    <a:pt x="20025" y="58267"/>
                  </a:cubicBezTo>
                  <a:cubicBezTo>
                    <a:pt x="18169" y="59877"/>
                    <a:pt x="16233" y="61488"/>
                    <a:pt x="14496" y="63226"/>
                  </a:cubicBezTo>
                  <a:cubicBezTo>
                    <a:pt x="11711" y="65992"/>
                    <a:pt x="9351" y="69174"/>
                    <a:pt x="6962" y="72256"/>
                  </a:cubicBezTo>
                  <a:cubicBezTo>
                    <a:pt x="8947" y="69895"/>
                    <a:pt x="9006" y="69668"/>
                    <a:pt x="7140" y="71584"/>
                  </a:cubicBezTo>
                  <a:cubicBezTo>
                    <a:pt x="5431" y="73372"/>
                    <a:pt x="3990" y="75348"/>
                    <a:pt x="2854" y="77522"/>
                  </a:cubicBezTo>
                  <a:cubicBezTo>
                    <a:pt x="-5351" y="91984"/>
                    <a:pt x="5175" y="108660"/>
                    <a:pt x="21160" y="109431"/>
                  </a:cubicBezTo>
                  <a:cubicBezTo>
                    <a:pt x="23708" y="109658"/>
                    <a:pt x="26235" y="109421"/>
                    <a:pt x="28743" y="108720"/>
                  </a:cubicBezTo>
                  <a:cubicBezTo>
                    <a:pt x="29287" y="108591"/>
                    <a:pt x="29178" y="108611"/>
                    <a:pt x="29474" y="108532"/>
                  </a:cubicBezTo>
                  <a:cubicBezTo>
                    <a:pt x="32940" y="107919"/>
                    <a:pt x="36494" y="107712"/>
                    <a:pt x="39931" y="106921"/>
                  </a:cubicBezTo>
                  <a:cubicBezTo>
                    <a:pt x="44828" y="105795"/>
                    <a:pt x="49528" y="104047"/>
                    <a:pt x="54257" y="102377"/>
                  </a:cubicBezTo>
                  <a:cubicBezTo>
                    <a:pt x="65504" y="98406"/>
                    <a:pt x="76434" y="93555"/>
                    <a:pt x="87344" y="88714"/>
                  </a:cubicBezTo>
                  <a:cubicBezTo>
                    <a:pt x="96497" y="84654"/>
                    <a:pt x="105739" y="80722"/>
                    <a:pt x="114754" y="76356"/>
                  </a:cubicBezTo>
                  <a:cubicBezTo>
                    <a:pt x="119385" y="74113"/>
                    <a:pt x="124084" y="71940"/>
                    <a:pt x="128676" y="69608"/>
                  </a:cubicBezTo>
                  <a:cubicBezTo>
                    <a:pt x="140001" y="63859"/>
                    <a:pt x="148157" y="55797"/>
                    <a:pt x="152067" y="43290"/>
                  </a:cubicBezTo>
                  <a:cubicBezTo>
                    <a:pt x="157507" y="25794"/>
                    <a:pt x="145570" y="5997"/>
                    <a:pt x="128212" y="1334"/>
                  </a:cubicBezTo>
                  <a:close/>
                </a:path>
              </a:pathLst>
            </a:custGeom>
            <a:solidFill>
              <a:srgbClr val="84A59D"/>
            </a:solidFill>
            <a:ln>
              <a:noFill/>
            </a:ln>
          </p:spPr>
          <p:txBody>
            <a:bodyPr spcFirstLastPara="1" wrap="square" lIns="61350" tIns="30650" rIns="61350" bIns="30650" anchor="ctr" anchorCtr="0">
              <a:noAutofit/>
            </a:bodyPr>
            <a:lstStyle/>
            <a:p>
              <a:pPr marL="0" marR="0" lvl="0" indent="0" algn="l" rtl="0">
                <a:spcBef>
                  <a:spcPts val="0"/>
                </a:spcBef>
                <a:spcAft>
                  <a:spcPts val="0"/>
                </a:spcAft>
                <a:buNone/>
              </a:pPr>
              <a:endParaRPr sz="1208">
                <a:solidFill>
                  <a:schemeClr val="dk1"/>
                </a:solidFill>
                <a:latin typeface="Calibri"/>
                <a:ea typeface="Calibri"/>
                <a:cs typeface="Calibri"/>
                <a:sym typeface="Calibri"/>
              </a:endParaRPr>
            </a:p>
          </p:txBody>
        </p:sp>
        <p:sp>
          <p:nvSpPr>
            <p:cNvPr id="444" name="Google Shape;444;p19"/>
            <p:cNvSpPr/>
            <p:nvPr/>
          </p:nvSpPr>
          <p:spPr>
            <a:xfrm>
              <a:off x="5190163" y="3631254"/>
              <a:ext cx="200256" cy="84169"/>
            </a:xfrm>
            <a:custGeom>
              <a:avLst/>
              <a:gdLst/>
              <a:ahLst/>
              <a:cxnLst/>
              <a:rect l="l" t="t" r="r" b="b"/>
              <a:pathLst>
                <a:path w="200256" h="84169" extrusionOk="0">
                  <a:moveTo>
                    <a:pt x="197930" y="21592"/>
                  </a:moveTo>
                  <a:cubicBezTo>
                    <a:pt x="192994" y="9895"/>
                    <a:pt x="182754" y="4293"/>
                    <a:pt x="170481" y="3118"/>
                  </a:cubicBezTo>
                  <a:cubicBezTo>
                    <a:pt x="174628" y="3839"/>
                    <a:pt x="175033" y="3760"/>
                    <a:pt x="171706" y="2871"/>
                  </a:cubicBezTo>
                  <a:cubicBezTo>
                    <a:pt x="161249" y="1577"/>
                    <a:pt x="159719" y="1320"/>
                    <a:pt x="167114" y="2090"/>
                  </a:cubicBezTo>
                  <a:cubicBezTo>
                    <a:pt x="163224" y="628"/>
                    <a:pt x="159156" y="-73"/>
                    <a:pt x="154901" y="6"/>
                  </a:cubicBezTo>
                  <a:cubicBezTo>
                    <a:pt x="153163" y="16"/>
                    <a:pt x="151405" y="45"/>
                    <a:pt x="149658" y="85"/>
                  </a:cubicBezTo>
                  <a:cubicBezTo>
                    <a:pt x="140722" y="539"/>
                    <a:pt x="132161" y="2782"/>
                    <a:pt x="123423" y="4422"/>
                  </a:cubicBezTo>
                  <a:cubicBezTo>
                    <a:pt x="120194" y="5034"/>
                    <a:pt x="116946" y="5538"/>
                    <a:pt x="113717" y="6062"/>
                  </a:cubicBezTo>
                  <a:cubicBezTo>
                    <a:pt x="112374" y="6210"/>
                    <a:pt x="111041" y="6368"/>
                    <a:pt x="109698" y="6506"/>
                  </a:cubicBezTo>
                  <a:cubicBezTo>
                    <a:pt x="102974" y="7178"/>
                    <a:pt x="96231" y="7494"/>
                    <a:pt x="89487" y="7860"/>
                  </a:cubicBezTo>
                  <a:cubicBezTo>
                    <a:pt x="76039" y="8581"/>
                    <a:pt x="62591" y="8700"/>
                    <a:pt x="49123" y="8858"/>
                  </a:cubicBezTo>
                  <a:cubicBezTo>
                    <a:pt x="46013" y="8897"/>
                    <a:pt x="42883" y="8502"/>
                    <a:pt x="39782" y="8571"/>
                  </a:cubicBezTo>
                  <a:cubicBezTo>
                    <a:pt x="29662" y="9974"/>
                    <a:pt x="27894" y="10201"/>
                    <a:pt x="34470" y="9233"/>
                  </a:cubicBezTo>
                  <a:cubicBezTo>
                    <a:pt x="30679" y="9105"/>
                    <a:pt x="27085" y="9767"/>
                    <a:pt x="23698" y="11228"/>
                  </a:cubicBezTo>
                  <a:cubicBezTo>
                    <a:pt x="7071" y="15990"/>
                    <a:pt x="-2645" y="29416"/>
                    <a:pt x="633" y="46734"/>
                  </a:cubicBezTo>
                  <a:cubicBezTo>
                    <a:pt x="2144" y="54776"/>
                    <a:pt x="7614" y="61226"/>
                    <a:pt x="14357" y="65514"/>
                  </a:cubicBezTo>
                  <a:cubicBezTo>
                    <a:pt x="6182" y="60318"/>
                    <a:pt x="20509" y="70019"/>
                    <a:pt x="22839" y="71135"/>
                  </a:cubicBezTo>
                  <a:cubicBezTo>
                    <a:pt x="30975" y="75038"/>
                    <a:pt x="40128" y="77398"/>
                    <a:pt x="48965" y="79226"/>
                  </a:cubicBezTo>
                  <a:cubicBezTo>
                    <a:pt x="64358" y="82417"/>
                    <a:pt x="80472" y="84413"/>
                    <a:pt x="96221" y="84146"/>
                  </a:cubicBezTo>
                  <a:cubicBezTo>
                    <a:pt x="112295" y="83879"/>
                    <a:pt x="128241" y="82022"/>
                    <a:pt x="144128" y="79602"/>
                  </a:cubicBezTo>
                  <a:cubicBezTo>
                    <a:pt x="153824" y="78130"/>
                    <a:pt x="162780" y="76134"/>
                    <a:pt x="171528" y="71185"/>
                  </a:cubicBezTo>
                  <a:cubicBezTo>
                    <a:pt x="175240" y="69475"/>
                    <a:pt x="178548" y="67134"/>
                    <a:pt x="181441" y="64141"/>
                  </a:cubicBezTo>
                  <a:cubicBezTo>
                    <a:pt x="184018" y="61592"/>
                    <a:pt x="183465" y="61770"/>
                    <a:pt x="179772" y="64694"/>
                  </a:cubicBezTo>
                  <a:cubicBezTo>
                    <a:pt x="184581" y="61632"/>
                    <a:pt x="187523" y="57917"/>
                    <a:pt x="191710" y="54430"/>
                  </a:cubicBezTo>
                  <a:cubicBezTo>
                    <a:pt x="200843" y="46813"/>
                    <a:pt x="202206" y="31718"/>
                    <a:pt x="197930" y="21592"/>
                  </a:cubicBezTo>
                  <a:close/>
                </a:path>
              </a:pathLst>
            </a:custGeom>
            <a:solidFill>
              <a:srgbClr val="84A59D"/>
            </a:solidFill>
            <a:ln>
              <a:noFill/>
            </a:ln>
          </p:spPr>
          <p:txBody>
            <a:bodyPr spcFirstLastPara="1" wrap="square" lIns="61350" tIns="30650" rIns="61350" bIns="30650" anchor="ctr" anchorCtr="0">
              <a:noAutofit/>
            </a:bodyPr>
            <a:lstStyle/>
            <a:p>
              <a:pPr marL="0" marR="0" lvl="0" indent="0" algn="l" rtl="0">
                <a:spcBef>
                  <a:spcPts val="0"/>
                </a:spcBef>
                <a:spcAft>
                  <a:spcPts val="0"/>
                </a:spcAft>
                <a:buNone/>
              </a:pPr>
              <a:endParaRPr sz="1208">
                <a:solidFill>
                  <a:schemeClr val="dk1"/>
                </a:solidFill>
                <a:latin typeface="Calibri"/>
                <a:ea typeface="Calibri"/>
                <a:cs typeface="Calibri"/>
                <a:sym typeface="Calibri"/>
              </a:endParaRPr>
            </a:p>
          </p:txBody>
        </p:sp>
        <p:sp>
          <p:nvSpPr>
            <p:cNvPr id="445" name="Google Shape;445;p19"/>
            <p:cNvSpPr/>
            <p:nvPr/>
          </p:nvSpPr>
          <p:spPr>
            <a:xfrm>
              <a:off x="5495794" y="3464981"/>
              <a:ext cx="202727" cy="164111"/>
            </a:xfrm>
            <a:custGeom>
              <a:avLst/>
              <a:gdLst/>
              <a:ahLst/>
              <a:cxnLst/>
              <a:rect l="l" t="t" r="r" b="b"/>
              <a:pathLst>
                <a:path w="202727" h="164111" extrusionOk="0">
                  <a:moveTo>
                    <a:pt x="194170" y="8184"/>
                  </a:moveTo>
                  <a:cubicBezTo>
                    <a:pt x="184829" y="-401"/>
                    <a:pt x="171510" y="-2565"/>
                    <a:pt x="160126" y="3284"/>
                  </a:cubicBezTo>
                  <a:cubicBezTo>
                    <a:pt x="140950" y="5368"/>
                    <a:pt x="125854" y="21036"/>
                    <a:pt x="113669" y="34847"/>
                  </a:cubicBezTo>
                  <a:cubicBezTo>
                    <a:pt x="103341" y="46524"/>
                    <a:pt x="92994" y="58122"/>
                    <a:pt x="81718" y="68901"/>
                  </a:cubicBezTo>
                  <a:cubicBezTo>
                    <a:pt x="77067" y="73356"/>
                    <a:pt x="72170" y="77525"/>
                    <a:pt x="67233" y="81644"/>
                  </a:cubicBezTo>
                  <a:cubicBezTo>
                    <a:pt x="67144" y="81704"/>
                    <a:pt x="67134" y="81704"/>
                    <a:pt x="67046" y="81763"/>
                  </a:cubicBezTo>
                  <a:cubicBezTo>
                    <a:pt x="65693" y="82672"/>
                    <a:pt x="64399" y="83620"/>
                    <a:pt x="63047" y="84509"/>
                  </a:cubicBezTo>
                  <a:cubicBezTo>
                    <a:pt x="60035" y="86505"/>
                    <a:pt x="56945" y="88382"/>
                    <a:pt x="53775" y="90111"/>
                  </a:cubicBezTo>
                  <a:cubicBezTo>
                    <a:pt x="52037" y="91069"/>
                    <a:pt x="50231" y="91909"/>
                    <a:pt x="48483" y="92847"/>
                  </a:cubicBezTo>
                  <a:cubicBezTo>
                    <a:pt x="43704" y="95416"/>
                    <a:pt x="50082" y="92828"/>
                    <a:pt x="50458" y="92146"/>
                  </a:cubicBezTo>
                  <a:cubicBezTo>
                    <a:pt x="49549" y="93835"/>
                    <a:pt x="42411" y="94962"/>
                    <a:pt x="40396" y="95683"/>
                  </a:cubicBezTo>
                  <a:cubicBezTo>
                    <a:pt x="36526" y="97066"/>
                    <a:pt x="32546" y="98765"/>
                    <a:pt x="28893" y="100415"/>
                  </a:cubicBezTo>
                  <a:cubicBezTo>
                    <a:pt x="28222" y="100721"/>
                    <a:pt x="25181" y="101679"/>
                    <a:pt x="24884" y="102282"/>
                  </a:cubicBezTo>
                  <a:cubicBezTo>
                    <a:pt x="26079" y="101837"/>
                    <a:pt x="27274" y="101402"/>
                    <a:pt x="28459" y="100958"/>
                  </a:cubicBezTo>
                  <a:cubicBezTo>
                    <a:pt x="27373" y="101422"/>
                    <a:pt x="26287" y="101877"/>
                    <a:pt x="25201" y="102341"/>
                  </a:cubicBezTo>
                  <a:cubicBezTo>
                    <a:pt x="11752" y="103062"/>
                    <a:pt x="180" y="116103"/>
                    <a:pt x="3" y="129350"/>
                  </a:cubicBezTo>
                  <a:cubicBezTo>
                    <a:pt x="-106" y="137520"/>
                    <a:pt x="3113" y="145690"/>
                    <a:pt x="8879" y="151489"/>
                  </a:cubicBezTo>
                  <a:cubicBezTo>
                    <a:pt x="10696" y="153406"/>
                    <a:pt x="12759" y="155036"/>
                    <a:pt x="15090" y="156389"/>
                  </a:cubicBezTo>
                  <a:cubicBezTo>
                    <a:pt x="17391" y="157358"/>
                    <a:pt x="19681" y="158326"/>
                    <a:pt x="21982" y="159304"/>
                  </a:cubicBezTo>
                  <a:cubicBezTo>
                    <a:pt x="17775" y="157298"/>
                    <a:pt x="18002" y="157318"/>
                    <a:pt x="22643" y="159363"/>
                  </a:cubicBezTo>
                  <a:cubicBezTo>
                    <a:pt x="24499" y="160311"/>
                    <a:pt x="26435" y="161033"/>
                    <a:pt x="28449" y="161546"/>
                  </a:cubicBezTo>
                  <a:cubicBezTo>
                    <a:pt x="40337" y="165123"/>
                    <a:pt x="52778" y="164727"/>
                    <a:pt x="64735" y="161793"/>
                  </a:cubicBezTo>
                  <a:cubicBezTo>
                    <a:pt x="83436" y="157210"/>
                    <a:pt x="101801" y="148111"/>
                    <a:pt x="117421" y="136878"/>
                  </a:cubicBezTo>
                  <a:cubicBezTo>
                    <a:pt x="133960" y="124974"/>
                    <a:pt x="148218" y="111045"/>
                    <a:pt x="162080" y="96186"/>
                  </a:cubicBezTo>
                  <a:cubicBezTo>
                    <a:pt x="175963" y="81279"/>
                    <a:pt x="193706" y="65245"/>
                    <a:pt x="197784" y="44598"/>
                  </a:cubicBezTo>
                  <a:cubicBezTo>
                    <a:pt x="198100" y="44163"/>
                    <a:pt x="198366" y="43709"/>
                    <a:pt x="198683" y="43264"/>
                  </a:cubicBezTo>
                  <a:cubicBezTo>
                    <a:pt x="205861" y="33336"/>
                    <a:pt x="202948" y="16245"/>
                    <a:pt x="194170" y="8184"/>
                  </a:cubicBezTo>
                  <a:close/>
                </a:path>
              </a:pathLst>
            </a:custGeom>
            <a:solidFill>
              <a:srgbClr val="84A59D"/>
            </a:solidFill>
            <a:ln>
              <a:noFill/>
            </a:ln>
          </p:spPr>
          <p:txBody>
            <a:bodyPr spcFirstLastPara="1" wrap="square" lIns="61350" tIns="30650" rIns="61350" bIns="30650" anchor="ctr" anchorCtr="0">
              <a:noAutofit/>
            </a:bodyPr>
            <a:lstStyle/>
            <a:p>
              <a:pPr marL="0" marR="0" lvl="0" indent="0" algn="l" rtl="0">
                <a:spcBef>
                  <a:spcPts val="0"/>
                </a:spcBef>
                <a:spcAft>
                  <a:spcPts val="0"/>
                </a:spcAft>
                <a:buNone/>
              </a:pPr>
              <a:endParaRPr sz="1208">
                <a:solidFill>
                  <a:schemeClr val="dk1"/>
                </a:solidFill>
                <a:latin typeface="Calibri"/>
                <a:ea typeface="Calibri"/>
                <a:cs typeface="Calibri"/>
                <a:sym typeface="Calibri"/>
              </a:endParaRPr>
            </a:p>
          </p:txBody>
        </p:sp>
        <p:sp>
          <p:nvSpPr>
            <p:cNvPr id="446" name="Google Shape;446;p19"/>
            <p:cNvSpPr/>
            <p:nvPr/>
          </p:nvSpPr>
          <p:spPr>
            <a:xfrm>
              <a:off x="5712639" y="3091191"/>
              <a:ext cx="75707" cy="250173"/>
            </a:xfrm>
            <a:custGeom>
              <a:avLst/>
              <a:gdLst/>
              <a:ahLst/>
              <a:cxnLst/>
              <a:rect l="l" t="t" r="r" b="b"/>
              <a:pathLst>
                <a:path w="75707" h="250173" extrusionOk="0">
                  <a:moveTo>
                    <a:pt x="53077" y="4554"/>
                  </a:moveTo>
                  <a:cubicBezTo>
                    <a:pt x="43173" y="-297"/>
                    <a:pt x="29468" y="-2628"/>
                    <a:pt x="19763" y="4554"/>
                  </a:cubicBezTo>
                  <a:cubicBezTo>
                    <a:pt x="5880" y="14818"/>
                    <a:pt x="-202" y="27078"/>
                    <a:pt x="5" y="44268"/>
                  </a:cubicBezTo>
                  <a:cubicBezTo>
                    <a:pt x="114" y="52922"/>
                    <a:pt x="1565" y="61793"/>
                    <a:pt x="2118" y="70447"/>
                  </a:cubicBezTo>
                  <a:cubicBezTo>
                    <a:pt x="3174" y="87271"/>
                    <a:pt x="3708" y="104155"/>
                    <a:pt x="3925" y="121018"/>
                  </a:cubicBezTo>
                  <a:cubicBezTo>
                    <a:pt x="4152" y="137852"/>
                    <a:pt x="3767" y="154686"/>
                    <a:pt x="2780" y="171490"/>
                  </a:cubicBezTo>
                  <a:cubicBezTo>
                    <a:pt x="1753" y="188868"/>
                    <a:pt x="262" y="206156"/>
                    <a:pt x="2572" y="223484"/>
                  </a:cubicBezTo>
                  <a:cubicBezTo>
                    <a:pt x="4172" y="235398"/>
                    <a:pt x="9790" y="245880"/>
                    <a:pt x="22211" y="249298"/>
                  </a:cubicBezTo>
                  <a:cubicBezTo>
                    <a:pt x="33062" y="252281"/>
                    <a:pt x="47212" y="247510"/>
                    <a:pt x="52425" y="236998"/>
                  </a:cubicBezTo>
                  <a:cubicBezTo>
                    <a:pt x="69368" y="202787"/>
                    <a:pt x="71471" y="162293"/>
                    <a:pt x="74187" y="124762"/>
                  </a:cubicBezTo>
                  <a:cubicBezTo>
                    <a:pt x="75450" y="107286"/>
                    <a:pt x="75895" y="89840"/>
                    <a:pt x="75638" y="72324"/>
                  </a:cubicBezTo>
                  <a:cubicBezTo>
                    <a:pt x="75293" y="49069"/>
                    <a:pt x="77771" y="16656"/>
                    <a:pt x="53077" y="4554"/>
                  </a:cubicBezTo>
                  <a:close/>
                </a:path>
              </a:pathLst>
            </a:custGeom>
            <a:solidFill>
              <a:srgbClr val="84A59D"/>
            </a:solidFill>
            <a:ln>
              <a:noFill/>
            </a:ln>
          </p:spPr>
          <p:txBody>
            <a:bodyPr spcFirstLastPara="1" wrap="square" lIns="61350" tIns="30650" rIns="61350" bIns="30650" anchor="ctr" anchorCtr="0">
              <a:noAutofit/>
            </a:bodyPr>
            <a:lstStyle/>
            <a:p>
              <a:pPr marL="0" marR="0" lvl="0" indent="0" algn="l" rtl="0">
                <a:spcBef>
                  <a:spcPts val="0"/>
                </a:spcBef>
                <a:spcAft>
                  <a:spcPts val="0"/>
                </a:spcAft>
                <a:buNone/>
              </a:pPr>
              <a:endParaRPr sz="1208">
                <a:solidFill>
                  <a:schemeClr val="dk1"/>
                </a:solidFill>
                <a:latin typeface="Calibri"/>
                <a:ea typeface="Calibri"/>
                <a:cs typeface="Calibri"/>
                <a:sym typeface="Calibri"/>
              </a:endParaRPr>
            </a:p>
          </p:txBody>
        </p:sp>
        <p:grpSp>
          <p:nvGrpSpPr>
            <p:cNvPr id="447" name="Google Shape;447;p19"/>
            <p:cNvGrpSpPr/>
            <p:nvPr/>
          </p:nvGrpSpPr>
          <p:grpSpPr>
            <a:xfrm>
              <a:off x="5718163" y="2666683"/>
              <a:ext cx="120545" cy="217474"/>
              <a:chOff x="5718163" y="2666683"/>
              <a:chExt cx="120545" cy="217474"/>
            </a:xfrm>
          </p:grpSpPr>
          <p:sp>
            <p:nvSpPr>
              <p:cNvPr id="448" name="Google Shape;448;p19"/>
              <p:cNvSpPr/>
              <p:nvPr/>
            </p:nvSpPr>
            <p:spPr>
              <a:xfrm>
                <a:off x="5762319" y="2872144"/>
                <a:ext cx="1195" cy="966"/>
              </a:xfrm>
              <a:custGeom>
                <a:avLst/>
                <a:gdLst/>
                <a:ahLst/>
                <a:cxnLst/>
                <a:rect l="l" t="t" r="r" b="b"/>
                <a:pathLst>
                  <a:path w="1195" h="966" extrusionOk="0">
                    <a:moveTo>
                      <a:pt x="1106" y="58"/>
                    </a:moveTo>
                    <a:cubicBezTo>
                      <a:pt x="721" y="344"/>
                      <a:pt x="385" y="670"/>
                      <a:pt x="0" y="966"/>
                    </a:cubicBezTo>
                    <a:cubicBezTo>
                      <a:pt x="592" y="512"/>
                      <a:pt x="1481" y="-209"/>
                      <a:pt x="1106" y="58"/>
                    </a:cubicBezTo>
                    <a:close/>
                  </a:path>
                </a:pathLst>
              </a:custGeom>
              <a:solidFill>
                <a:srgbClr val="84A59D"/>
              </a:solidFill>
              <a:ln>
                <a:noFill/>
              </a:ln>
            </p:spPr>
            <p:txBody>
              <a:bodyPr spcFirstLastPara="1" wrap="square" lIns="61350" tIns="30650" rIns="61350" bIns="30650" anchor="ctr" anchorCtr="0">
                <a:noAutofit/>
              </a:bodyPr>
              <a:lstStyle/>
              <a:p>
                <a:pPr marL="0" marR="0" lvl="0" indent="0" algn="l" rtl="0">
                  <a:spcBef>
                    <a:spcPts val="0"/>
                  </a:spcBef>
                  <a:spcAft>
                    <a:spcPts val="0"/>
                  </a:spcAft>
                  <a:buNone/>
                </a:pPr>
                <a:endParaRPr sz="1208">
                  <a:solidFill>
                    <a:schemeClr val="dk1"/>
                  </a:solidFill>
                  <a:latin typeface="Calibri"/>
                  <a:ea typeface="Calibri"/>
                  <a:cs typeface="Calibri"/>
                  <a:sym typeface="Calibri"/>
                </a:endParaRPr>
              </a:p>
            </p:txBody>
          </p:sp>
          <p:sp>
            <p:nvSpPr>
              <p:cNvPr id="449" name="Google Shape;449;p19"/>
              <p:cNvSpPr/>
              <p:nvPr/>
            </p:nvSpPr>
            <p:spPr>
              <a:xfrm>
                <a:off x="5718163" y="2666683"/>
                <a:ext cx="120545" cy="217474"/>
              </a:xfrm>
              <a:custGeom>
                <a:avLst/>
                <a:gdLst/>
                <a:ahLst/>
                <a:cxnLst/>
                <a:rect l="l" t="t" r="r" b="b"/>
                <a:pathLst>
                  <a:path w="120545" h="217474" extrusionOk="0">
                    <a:moveTo>
                      <a:pt x="112482" y="13006"/>
                    </a:moveTo>
                    <a:cubicBezTo>
                      <a:pt x="94255" y="-10596"/>
                      <a:pt x="60013" y="647"/>
                      <a:pt x="48470" y="24999"/>
                    </a:cubicBezTo>
                    <a:cubicBezTo>
                      <a:pt x="41648" y="39402"/>
                      <a:pt x="39278" y="54438"/>
                      <a:pt x="36375" y="69919"/>
                    </a:cubicBezTo>
                    <a:cubicBezTo>
                      <a:pt x="34045" y="82297"/>
                      <a:pt x="31132" y="94636"/>
                      <a:pt x="27716" y="106748"/>
                    </a:cubicBezTo>
                    <a:cubicBezTo>
                      <a:pt x="25741" y="113713"/>
                      <a:pt x="23510" y="120608"/>
                      <a:pt x="21031" y="127405"/>
                    </a:cubicBezTo>
                    <a:cubicBezTo>
                      <a:pt x="19748" y="130892"/>
                      <a:pt x="18375" y="134350"/>
                      <a:pt x="16993" y="137788"/>
                    </a:cubicBezTo>
                    <a:cubicBezTo>
                      <a:pt x="16786" y="138282"/>
                      <a:pt x="16608" y="138697"/>
                      <a:pt x="16341" y="139339"/>
                    </a:cubicBezTo>
                    <a:cubicBezTo>
                      <a:pt x="15186" y="142076"/>
                      <a:pt x="14149" y="144713"/>
                      <a:pt x="13182" y="147509"/>
                    </a:cubicBezTo>
                    <a:cubicBezTo>
                      <a:pt x="10901" y="154118"/>
                      <a:pt x="8363" y="160836"/>
                      <a:pt x="6724" y="167633"/>
                    </a:cubicBezTo>
                    <a:cubicBezTo>
                      <a:pt x="6724" y="167623"/>
                      <a:pt x="5658" y="172059"/>
                      <a:pt x="6339" y="169638"/>
                    </a:cubicBezTo>
                    <a:cubicBezTo>
                      <a:pt x="7198" y="167890"/>
                      <a:pt x="6853" y="168749"/>
                      <a:pt x="5303" y="172227"/>
                    </a:cubicBezTo>
                    <a:cubicBezTo>
                      <a:pt x="4276" y="174094"/>
                      <a:pt x="3624" y="176089"/>
                      <a:pt x="3357" y="178203"/>
                    </a:cubicBezTo>
                    <a:cubicBezTo>
                      <a:pt x="2943" y="179497"/>
                      <a:pt x="2419" y="180802"/>
                      <a:pt x="2074" y="182115"/>
                    </a:cubicBezTo>
                    <a:cubicBezTo>
                      <a:pt x="1531" y="184170"/>
                      <a:pt x="-1510" y="194929"/>
                      <a:pt x="2172" y="186442"/>
                    </a:cubicBezTo>
                    <a:cubicBezTo>
                      <a:pt x="-7277" y="208206"/>
                      <a:pt x="16026" y="227421"/>
                      <a:pt x="34973" y="211763"/>
                    </a:cubicBezTo>
                    <a:cubicBezTo>
                      <a:pt x="33828" y="212701"/>
                      <a:pt x="28298" y="215477"/>
                      <a:pt x="34865" y="212484"/>
                    </a:cubicBezTo>
                    <a:cubicBezTo>
                      <a:pt x="37945" y="211081"/>
                      <a:pt x="40098" y="209451"/>
                      <a:pt x="42783" y="207386"/>
                    </a:cubicBezTo>
                    <a:cubicBezTo>
                      <a:pt x="44442" y="206112"/>
                      <a:pt x="45025" y="205687"/>
                      <a:pt x="45252" y="205529"/>
                    </a:cubicBezTo>
                    <a:cubicBezTo>
                      <a:pt x="47108" y="204116"/>
                      <a:pt x="48944" y="202694"/>
                      <a:pt x="50663" y="201113"/>
                    </a:cubicBezTo>
                    <a:cubicBezTo>
                      <a:pt x="55511" y="196618"/>
                      <a:pt x="60290" y="192143"/>
                      <a:pt x="64644" y="187124"/>
                    </a:cubicBezTo>
                    <a:cubicBezTo>
                      <a:pt x="74251" y="176030"/>
                      <a:pt x="81558" y="164096"/>
                      <a:pt x="87926" y="150937"/>
                    </a:cubicBezTo>
                    <a:cubicBezTo>
                      <a:pt x="94532" y="137284"/>
                      <a:pt x="100831" y="123088"/>
                      <a:pt x="105284" y="108566"/>
                    </a:cubicBezTo>
                    <a:cubicBezTo>
                      <a:pt x="109155" y="95960"/>
                      <a:pt x="111495" y="82969"/>
                      <a:pt x="114654" y="70176"/>
                    </a:cubicBezTo>
                    <a:cubicBezTo>
                      <a:pt x="119423" y="50803"/>
                      <a:pt x="126058" y="30581"/>
                      <a:pt x="112482" y="13006"/>
                    </a:cubicBezTo>
                    <a:close/>
                  </a:path>
                </a:pathLst>
              </a:custGeom>
              <a:solidFill>
                <a:srgbClr val="84A59D"/>
              </a:solidFill>
              <a:ln>
                <a:noFill/>
              </a:ln>
            </p:spPr>
            <p:txBody>
              <a:bodyPr spcFirstLastPara="1" wrap="square" lIns="61350" tIns="30650" rIns="61350" bIns="30650" anchor="ctr" anchorCtr="0">
                <a:noAutofit/>
              </a:bodyPr>
              <a:lstStyle/>
              <a:p>
                <a:pPr marL="0" marR="0" lvl="0" indent="0" algn="l" rtl="0">
                  <a:spcBef>
                    <a:spcPts val="0"/>
                  </a:spcBef>
                  <a:spcAft>
                    <a:spcPts val="0"/>
                  </a:spcAft>
                  <a:buNone/>
                </a:pPr>
                <a:endParaRPr sz="1208">
                  <a:solidFill>
                    <a:schemeClr val="dk1"/>
                  </a:solidFill>
                  <a:latin typeface="Calibri"/>
                  <a:ea typeface="Calibri"/>
                  <a:cs typeface="Calibri"/>
                  <a:sym typeface="Calibri"/>
                </a:endParaRPr>
              </a:p>
            </p:txBody>
          </p:sp>
        </p:grpSp>
        <p:sp>
          <p:nvSpPr>
            <p:cNvPr id="450" name="Google Shape;450;p19"/>
            <p:cNvSpPr/>
            <p:nvPr/>
          </p:nvSpPr>
          <p:spPr>
            <a:xfrm>
              <a:off x="5802624" y="2264481"/>
              <a:ext cx="77235" cy="277853"/>
            </a:xfrm>
            <a:custGeom>
              <a:avLst/>
              <a:gdLst/>
              <a:ahLst/>
              <a:cxnLst/>
              <a:rect l="l" t="t" r="r" b="b"/>
              <a:pathLst>
                <a:path w="77235" h="277853" extrusionOk="0">
                  <a:moveTo>
                    <a:pt x="64101" y="16518"/>
                  </a:moveTo>
                  <a:cubicBezTo>
                    <a:pt x="58552" y="6866"/>
                    <a:pt x="49409" y="0"/>
                    <a:pt x="37481" y="0"/>
                  </a:cubicBezTo>
                  <a:cubicBezTo>
                    <a:pt x="24507" y="0"/>
                    <a:pt x="12984" y="8783"/>
                    <a:pt x="8581" y="20825"/>
                  </a:cubicBezTo>
                  <a:cubicBezTo>
                    <a:pt x="-4137" y="37550"/>
                    <a:pt x="810" y="63187"/>
                    <a:pt x="2024" y="83656"/>
                  </a:cubicBezTo>
                  <a:cubicBezTo>
                    <a:pt x="3180" y="103039"/>
                    <a:pt x="4681" y="122382"/>
                    <a:pt x="5924" y="141755"/>
                  </a:cubicBezTo>
                  <a:cubicBezTo>
                    <a:pt x="8225" y="177606"/>
                    <a:pt x="5826" y="213319"/>
                    <a:pt x="425" y="248716"/>
                  </a:cubicBezTo>
                  <a:cubicBezTo>
                    <a:pt x="-1145" y="259019"/>
                    <a:pt x="1471" y="269195"/>
                    <a:pt x="11019" y="274786"/>
                  </a:cubicBezTo>
                  <a:cubicBezTo>
                    <a:pt x="19126" y="279528"/>
                    <a:pt x="32761" y="279104"/>
                    <a:pt x="38982" y="271171"/>
                  </a:cubicBezTo>
                  <a:cubicBezTo>
                    <a:pt x="66737" y="235833"/>
                    <a:pt x="72967" y="193452"/>
                    <a:pt x="75683" y="149796"/>
                  </a:cubicBezTo>
                  <a:cubicBezTo>
                    <a:pt x="76976" y="129208"/>
                    <a:pt x="76937" y="108650"/>
                    <a:pt x="76709" y="88032"/>
                  </a:cubicBezTo>
                  <a:cubicBezTo>
                    <a:pt x="76463" y="65953"/>
                    <a:pt x="81627" y="32907"/>
                    <a:pt x="64101" y="16518"/>
                  </a:cubicBezTo>
                  <a:close/>
                </a:path>
              </a:pathLst>
            </a:custGeom>
            <a:solidFill>
              <a:srgbClr val="84A59D"/>
            </a:solidFill>
            <a:ln>
              <a:noFill/>
            </a:ln>
          </p:spPr>
          <p:txBody>
            <a:bodyPr spcFirstLastPara="1" wrap="square" lIns="61350" tIns="30650" rIns="61350" bIns="30650" anchor="ctr" anchorCtr="0">
              <a:noAutofit/>
            </a:bodyPr>
            <a:lstStyle/>
            <a:p>
              <a:pPr marL="0" marR="0" lvl="0" indent="0" algn="l" rtl="0">
                <a:spcBef>
                  <a:spcPts val="0"/>
                </a:spcBef>
                <a:spcAft>
                  <a:spcPts val="0"/>
                </a:spcAft>
                <a:buNone/>
              </a:pPr>
              <a:endParaRPr sz="1208">
                <a:solidFill>
                  <a:schemeClr val="dk1"/>
                </a:solidFill>
                <a:latin typeface="Calibri"/>
                <a:ea typeface="Calibri"/>
                <a:cs typeface="Calibri"/>
                <a:sym typeface="Calibri"/>
              </a:endParaRPr>
            </a:p>
          </p:txBody>
        </p:sp>
        <p:grpSp>
          <p:nvGrpSpPr>
            <p:cNvPr id="451" name="Google Shape;451;p19"/>
            <p:cNvGrpSpPr/>
            <p:nvPr/>
          </p:nvGrpSpPr>
          <p:grpSpPr>
            <a:xfrm>
              <a:off x="5687178" y="1980546"/>
              <a:ext cx="134203" cy="183091"/>
              <a:chOff x="5687178" y="1980546"/>
              <a:chExt cx="134203" cy="183091"/>
            </a:xfrm>
          </p:grpSpPr>
          <p:sp>
            <p:nvSpPr>
              <p:cNvPr id="452" name="Google Shape;452;p19"/>
              <p:cNvSpPr/>
              <p:nvPr/>
            </p:nvSpPr>
            <p:spPr>
              <a:xfrm>
                <a:off x="5765666" y="2141309"/>
                <a:ext cx="1095" cy="1363"/>
              </a:xfrm>
              <a:custGeom>
                <a:avLst/>
                <a:gdLst/>
                <a:ahLst/>
                <a:cxnLst/>
                <a:rect l="l" t="t" r="r" b="b"/>
                <a:pathLst>
                  <a:path w="1095" h="1363" extrusionOk="0">
                    <a:moveTo>
                      <a:pt x="1096" y="1363"/>
                    </a:moveTo>
                    <a:cubicBezTo>
                      <a:pt x="721" y="909"/>
                      <a:pt x="365" y="454"/>
                      <a:pt x="0" y="0"/>
                    </a:cubicBezTo>
                    <a:cubicBezTo>
                      <a:pt x="79" y="99"/>
                      <a:pt x="336" y="435"/>
                      <a:pt x="1096" y="1363"/>
                    </a:cubicBezTo>
                    <a:close/>
                  </a:path>
                </a:pathLst>
              </a:custGeom>
              <a:solidFill>
                <a:srgbClr val="84A59D"/>
              </a:solidFill>
              <a:ln>
                <a:noFill/>
              </a:ln>
            </p:spPr>
            <p:txBody>
              <a:bodyPr spcFirstLastPara="1" wrap="square" lIns="61350" tIns="30650" rIns="61350" bIns="30650" anchor="ctr" anchorCtr="0">
                <a:noAutofit/>
              </a:bodyPr>
              <a:lstStyle/>
              <a:p>
                <a:pPr marL="0" marR="0" lvl="0" indent="0" algn="l" rtl="0">
                  <a:spcBef>
                    <a:spcPts val="0"/>
                  </a:spcBef>
                  <a:spcAft>
                    <a:spcPts val="0"/>
                  </a:spcAft>
                  <a:buNone/>
                </a:pPr>
                <a:endParaRPr sz="1208">
                  <a:solidFill>
                    <a:schemeClr val="dk1"/>
                  </a:solidFill>
                  <a:latin typeface="Calibri"/>
                  <a:ea typeface="Calibri"/>
                  <a:cs typeface="Calibri"/>
                  <a:sym typeface="Calibri"/>
                </a:endParaRPr>
              </a:p>
            </p:txBody>
          </p:sp>
          <p:sp>
            <p:nvSpPr>
              <p:cNvPr id="453" name="Google Shape;453;p19"/>
              <p:cNvSpPr/>
              <p:nvPr/>
            </p:nvSpPr>
            <p:spPr>
              <a:xfrm>
                <a:off x="5687178" y="1980546"/>
                <a:ext cx="134203" cy="183091"/>
              </a:xfrm>
              <a:custGeom>
                <a:avLst/>
                <a:gdLst/>
                <a:ahLst/>
                <a:cxnLst/>
                <a:rect l="l" t="t" r="r" b="b"/>
                <a:pathLst>
                  <a:path w="134203" h="183091" extrusionOk="0">
                    <a:moveTo>
                      <a:pt x="133356" y="152227"/>
                    </a:moveTo>
                    <a:cubicBezTo>
                      <a:pt x="132705" y="149135"/>
                      <a:pt x="132517" y="149224"/>
                      <a:pt x="132804" y="152514"/>
                    </a:cubicBezTo>
                    <a:cubicBezTo>
                      <a:pt x="132794" y="147663"/>
                      <a:pt x="131569" y="143148"/>
                      <a:pt x="129150" y="138960"/>
                    </a:cubicBezTo>
                    <a:cubicBezTo>
                      <a:pt x="127975" y="136352"/>
                      <a:pt x="126691" y="133823"/>
                      <a:pt x="125457" y="131244"/>
                    </a:cubicBezTo>
                    <a:cubicBezTo>
                      <a:pt x="122791" y="125741"/>
                      <a:pt x="120274" y="120170"/>
                      <a:pt x="117707" y="114628"/>
                    </a:cubicBezTo>
                    <a:cubicBezTo>
                      <a:pt x="112908" y="104304"/>
                      <a:pt x="108425" y="93763"/>
                      <a:pt x="102896" y="83805"/>
                    </a:cubicBezTo>
                    <a:cubicBezTo>
                      <a:pt x="97386" y="73867"/>
                      <a:pt x="91887" y="63918"/>
                      <a:pt x="86328" y="54019"/>
                    </a:cubicBezTo>
                    <a:cubicBezTo>
                      <a:pt x="82971" y="48062"/>
                      <a:pt x="79436" y="42125"/>
                      <a:pt x="75970" y="36158"/>
                    </a:cubicBezTo>
                    <a:cubicBezTo>
                      <a:pt x="76148" y="32859"/>
                      <a:pt x="75773" y="29549"/>
                      <a:pt x="74667" y="26388"/>
                    </a:cubicBezTo>
                    <a:cubicBezTo>
                      <a:pt x="68032" y="7420"/>
                      <a:pt x="50061" y="-3704"/>
                      <a:pt x="30057" y="1127"/>
                    </a:cubicBezTo>
                    <a:cubicBezTo>
                      <a:pt x="26986" y="1868"/>
                      <a:pt x="11732" y="8645"/>
                      <a:pt x="27075" y="2184"/>
                    </a:cubicBezTo>
                    <a:cubicBezTo>
                      <a:pt x="21181" y="4664"/>
                      <a:pt x="16066" y="6995"/>
                      <a:pt x="11277" y="11391"/>
                    </a:cubicBezTo>
                    <a:cubicBezTo>
                      <a:pt x="3358" y="18672"/>
                      <a:pt x="-78" y="29776"/>
                      <a:pt x="1" y="40149"/>
                    </a:cubicBezTo>
                    <a:cubicBezTo>
                      <a:pt x="120" y="53081"/>
                      <a:pt x="7229" y="63464"/>
                      <a:pt x="14190" y="73639"/>
                    </a:cubicBezTo>
                    <a:cubicBezTo>
                      <a:pt x="19018" y="80683"/>
                      <a:pt x="23817" y="87757"/>
                      <a:pt x="28685" y="94771"/>
                    </a:cubicBezTo>
                    <a:cubicBezTo>
                      <a:pt x="39102" y="109777"/>
                      <a:pt x="49400" y="124694"/>
                      <a:pt x="60883" y="138910"/>
                    </a:cubicBezTo>
                    <a:lnTo>
                      <a:pt x="75862" y="157473"/>
                    </a:lnTo>
                    <a:cubicBezTo>
                      <a:pt x="76740" y="158570"/>
                      <a:pt x="77629" y="159656"/>
                      <a:pt x="78508" y="160753"/>
                    </a:cubicBezTo>
                    <a:cubicBezTo>
                      <a:pt x="78330" y="160516"/>
                      <a:pt x="79525" y="161958"/>
                      <a:pt x="80463" y="163193"/>
                    </a:cubicBezTo>
                    <a:cubicBezTo>
                      <a:pt x="82566" y="165939"/>
                      <a:pt x="84442" y="169130"/>
                      <a:pt x="86989" y="171492"/>
                    </a:cubicBezTo>
                    <a:cubicBezTo>
                      <a:pt x="88362" y="172549"/>
                      <a:pt x="89724" y="173606"/>
                      <a:pt x="91097" y="174663"/>
                    </a:cubicBezTo>
                    <a:cubicBezTo>
                      <a:pt x="91284" y="174831"/>
                      <a:pt x="91610" y="175137"/>
                      <a:pt x="92588" y="175967"/>
                    </a:cubicBezTo>
                    <a:cubicBezTo>
                      <a:pt x="100447" y="182951"/>
                      <a:pt x="112740" y="185866"/>
                      <a:pt x="122150" y="179790"/>
                    </a:cubicBezTo>
                    <a:cubicBezTo>
                      <a:pt x="131263" y="173922"/>
                      <a:pt x="136318" y="162986"/>
                      <a:pt x="133356" y="152227"/>
                    </a:cubicBezTo>
                    <a:close/>
                  </a:path>
                </a:pathLst>
              </a:custGeom>
              <a:solidFill>
                <a:srgbClr val="84A59D"/>
              </a:solidFill>
              <a:ln>
                <a:noFill/>
              </a:ln>
            </p:spPr>
            <p:txBody>
              <a:bodyPr spcFirstLastPara="1" wrap="square" lIns="61350" tIns="30650" rIns="61350" bIns="30650" anchor="ctr" anchorCtr="0">
                <a:noAutofit/>
              </a:bodyPr>
              <a:lstStyle/>
              <a:p>
                <a:pPr marL="0" marR="0" lvl="0" indent="0" algn="l" rtl="0">
                  <a:spcBef>
                    <a:spcPts val="0"/>
                  </a:spcBef>
                  <a:spcAft>
                    <a:spcPts val="0"/>
                  </a:spcAft>
                  <a:buNone/>
                </a:pPr>
                <a:endParaRPr sz="1208">
                  <a:solidFill>
                    <a:schemeClr val="dk1"/>
                  </a:solidFill>
                  <a:latin typeface="Calibri"/>
                  <a:ea typeface="Calibri"/>
                  <a:cs typeface="Calibri"/>
                  <a:sym typeface="Calibri"/>
                </a:endParaRPr>
              </a:p>
            </p:txBody>
          </p:sp>
        </p:grpSp>
        <p:sp>
          <p:nvSpPr>
            <p:cNvPr id="454" name="Google Shape;454;p19"/>
            <p:cNvSpPr/>
            <p:nvPr/>
          </p:nvSpPr>
          <p:spPr>
            <a:xfrm>
              <a:off x="5663574" y="1590719"/>
              <a:ext cx="105603" cy="234362"/>
            </a:xfrm>
            <a:custGeom>
              <a:avLst/>
              <a:gdLst/>
              <a:ahLst/>
              <a:cxnLst/>
              <a:rect l="l" t="t" r="r" b="b"/>
              <a:pathLst>
                <a:path w="105603" h="234362" extrusionOk="0">
                  <a:moveTo>
                    <a:pt x="105351" y="37540"/>
                  </a:moveTo>
                  <a:cubicBezTo>
                    <a:pt x="103307" y="21388"/>
                    <a:pt x="95101" y="5078"/>
                    <a:pt x="77615" y="1086"/>
                  </a:cubicBezTo>
                  <a:cubicBezTo>
                    <a:pt x="60494" y="-2816"/>
                    <a:pt x="44647" y="3981"/>
                    <a:pt x="34941" y="18464"/>
                  </a:cubicBezTo>
                  <a:cubicBezTo>
                    <a:pt x="28908" y="27454"/>
                    <a:pt x="27456" y="37935"/>
                    <a:pt x="25245" y="48279"/>
                  </a:cubicBezTo>
                  <a:cubicBezTo>
                    <a:pt x="23477" y="56508"/>
                    <a:pt x="21680" y="64727"/>
                    <a:pt x="19942" y="72957"/>
                  </a:cubicBezTo>
                  <a:cubicBezTo>
                    <a:pt x="16724" y="88279"/>
                    <a:pt x="13633" y="103611"/>
                    <a:pt x="10987" y="119033"/>
                  </a:cubicBezTo>
                  <a:cubicBezTo>
                    <a:pt x="8351" y="134484"/>
                    <a:pt x="5487" y="149905"/>
                    <a:pt x="3048" y="165385"/>
                  </a:cubicBezTo>
                  <a:cubicBezTo>
                    <a:pt x="2318" y="169495"/>
                    <a:pt x="1824" y="173634"/>
                    <a:pt x="1597" y="177803"/>
                  </a:cubicBezTo>
                  <a:cubicBezTo>
                    <a:pt x="1982" y="175669"/>
                    <a:pt x="1982" y="175758"/>
                    <a:pt x="1617" y="178060"/>
                  </a:cubicBezTo>
                  <a:cubicBezTo>
                    <a:pt x="1014" y="183928"/>
                    <a:pt x="-230" y="189451"/>
                    <a:pt x="37" y="195329"/>
                  </a:cubicBezTo>
                  <a:cubicBezTo>
                    <a:pt x="481" y="205139"/>
                    <a:pt x="1992" y="215482"/>
                    <a:pt x="7610" y="223771"/>
                  </a:cubicBezTo>
                  <a:cubicBezTo>
                    <a:pt x="14275" y="233571"/>
                    <a:pt x="26370" y="237532"/>
                    <a:pt x="37152" y="231516"/>
                  </a:cubicBezTo>
                  <a:cubicBezTo>
                    <a:pt x="54807" y="221666"/>
                    <a:pt x="61383" y="201108"/>
                    <a:pt x="67633" y="183207"/>
                  </a:cubicBezTo>
                  <a:cubicBezTo>
                    <a:pt x="72767" y="168527"/>
                    <a:pt x="76677" y="153283"/>
                    <a:pt x="81170" y="138396"/>
                  </a:cubicBezTo>
                  <a:cubicBezTo>
                    <a:pt x="85682" y="123449"/>
                    <a:pt x="89740" y="108403"/>
                    <a:pt x="93689" y="93308"/>
                  </a:cubicBezTo>
                  <a:cubicBezTo>
                    <a:pt x="95822" y="85177"/>
                    <a:pt x="97876" y="77037"/>
                    <a:pt x="99969" y="68896"/>
                  </a:cubicBezTo>
                  <a:cubicBezTo>
                    <a:pt x="102566" y="58839"/>
                    <a:pt x="106664" y="47943"/>
                    <a:pt x="105351" y="37540"/>
                  </a:cubicBezTo>
                  <a:close/>
                </a:path>
              </a:pathLst>
            </a:custGeom>
            <a:solidFill>
              <a:srgbClr val="84A59D"/>
            </a:solidFill>
            <a:ln>
              <a:noFill/>
            </a:ln>
          </p:spPr>
          <p:txBody>
            <a:bodyPr spcFirstLastPara="1" wrap="square" lIns="61350" tIns="30650" rIns="61350" bIns="30650" anchor="ctr" anchorCtr="0">
              <a:noAutofit/>
            </a:bodyPr>
            <a:lstStyle/>
            <a:p>
              <a:pPr marL="0" marR="0" lvl="0" indent="0" algn="l" rtl="0">
                <a:spcBef>
                  <a:spcPts val="0"/>
                </a:spcBef>
                <a:spcAft>
                  <a:spcPts val="0"/>
                </a:spcAft>
                <a:buNone/>
              </a:pPr>
              <a:endParaRPr sz="1208">
                <a:solidFill>
                  <a:schemeClr val="dk1"/>
                </a:solidFill>
                <a:latin typeface="Calibri"/>
                <a:ea typeface="Calibri"/>
                <a:cs typeface="Calibri"/>
                <a:sym typeface="Calibri"/>
              </a:endParaRPr>
            </a:p>
          </p:txBody>
        </p:sp>
        <p:sp>
          <p:nvSpPr>
            <p:cNvPr id="455" name="Google Shape;455;p19"/>
            <p:cNvSpPr/>
            <p:nvPr/>
          </p:nvSpPr>
          <p:spPr>
            <a:xfrm>
              <a:off x="5495718" y="1155694"/>
              <a:ext cx="209119" cy="233296"/>
            </a:xfrm>
            <a:custGeom>
              <a:avLst/>
              <a:gdLst/>
              <a:ahLst/>
              <a:cxnLst/>
              <a:rect l="l" t="t" r="r" b="b"/>
              <a:pathLst>
                <a:path w="209119" h="233296" extrusionOk="0">
                  <a:moveTo>
                    <a:pt x="200013" y="179601"/>
                  </a:moveTo>
                  <a:cubicBezTo>
                    <a:pt x="195550" y="170364"/>
                    <a:pt x="190208" y="161424"/>
                    <a:pt x="184531" y="152888"/>
                  </a:cubicBezTo>
                  <a:cubicBezTo>
                    <a:pt x="172139" y="134286"/>
                    <a:pt x="157960" y="116286"/>
                    <a:pt x="143713" y="99107"/>
                  </a:cubicBezTo>
                  <a:cubicBezTo>
                    <a:pt x="130798" y="83527"/>
                    <a:pt x="117231" y="68600"/>
                    <a:pt x="102786" y="54424"/>
                  </a:cubicBezTo>
                  <a:cubicBezTo>
                    <a:pt x="95400" y="47182"/>
                    <a:pt x="87867" y="40109"/>
                    <a:pt x="80185" y="33193"/>
                  </a:cubicBezTo>
                  <a:cubicBezTo>
                    <a:pt x="78398" y="31583"/>
                    <a:pt x="76690" y="29785"/>
                    <a:pt x="74804" y="28293"/>
                  </a:cubicBezTo>
                  <a:cubicBezTo>
                    <a:pt x="74705" y="28214"/>
                    <a:pt x="74685" y="28214"/>
                    <a:pt x="74586" y="28135"/>
                  </a:cubicBezTo>
                  <a:cubicBezTo>
                    <a:pt x="74399" y="27829"/>
                    <a:pt x="74281" y="27691"/>
                    <a:pt x="74271" y="27760"/>
                  </a:cubicBezTo>
                  <a:cubicBezTo>
                    <a:pt x="73431" y="25814"/>
                    <a:pt x="72553" y="23947"/>
                    <a:pt x="71595" y="22238"/>
                  </a:cubicBezTo>
                  <a:cubicBezTo>
                    <a:pt x="69827" y="18029"/>
                    <a:pt x="67734" y="13979"/>
                    <a:pt x="64298" y="10807"/>
                  </a:cubicBezTo>
                  <a:cubicBezTo>
                    <a:pt x="52973" y="326"/>
                    <a:pt x="36582" y="-4920"/>
                    <a:pt x="19955" y="6214"/>
                  </a:cubicBezTo>
                  <a:cubicBezTo>
                    <a:pt x="7791" y="14364"/>
                    <a:pt x="50" y="26367"/>
                    <a:pt x="0" y="41383"/>
                  </a:cubicBezTo>
                  <a:cubicBezTo>
                    <a:pt x="-59" y="59758"/>
                    <a:pt x="10930" y="75407"/>
                    <a:pt x="24714" y="86491"/>
                  </a:cubicBezTo>
                  <a:cubicBezTo>
                    <a:pt x="43306" y="101438"/>
                    <a:pt x="61148" y="117235"/>
                    <a:pt x="78556" y="133555"/>
                  </a:cubicBezTo>
                  <a:cubicBezTo>
                    <a:pt x="95825" y="149757"/>
                    <a:pt x="112897" y="166581"/>
                    <a:pt x="128211" y="184649"/>
                  </a:cubicBezTo>
                  <a:cubicBezTo>
                    <a:pt x="135508" y="193244"/>
                    <a:pt x="143041" y="201730"/>
                    <a:pt x="150822" y="209881"/>
                  </a:cubicBezTo>
                  <a:cubicBezTo>
                    <a:pt x="161426" y="220985"/>
                    <a:pt x="171942" y="231397"/>
                    <a:pt x="187562" y="233205"/>
                  </a:cubicBezTo>
                  <a:cubicBezTo>
                    <a:pt x="196814" y="234272"/>
                    <a:pt x="205542" y="225835"/>
                    <a:pt x="208011" y="217636"/>
                  </a:cubicBezTo>
                  <a:cubicBezTo>
                    <a:pt x="211723" y="205277"/>
                    <a:pt x="205365" y="190676"/>
                    <a:pt x="200013" y="179601"/>
                  </a:cubicBezTo>
                  <a:close/>
                </a:path>
              </a:pathLst>
            </a:custGeom>
            <a:solidFill>
              <a:srgbClr val="84A59D"/>
            </a:solidFill>
            <a:ln>
              <a:noFill/>
            </a:ln>
          </p:spPr>
          <p:txBody>
            <a:bodyPr spcFirstLastPara="1" wrap="square" lIns="61350" tIns="30650" rIns="61350" bIns="30650" anchor="ctr" anchorCtr="0">
              <a:noAutofit/>
            </a:bodyPr>
            <a:lstStyle/>
            <a:p>
              <a:pPr marL="0" marR="0" lvl="0" indent="0" algn="l" rtl="0">
                <a:spcBef>
                  <a:spcPts val="0"/>
                </a:spcBef>
                <a:spcAft>
                  <a:spcPts val="0"/>
                </a:spcAft>
                <a:buNone/>
              </a:pPr>
              <a:endParaRPr sz="1208">
                <a:solidFill>
                  <a:schemeClr val="dk1"/>
                </a:solidFill>
                <a:latin typeface="Calibri"/>
                <a:ea typeface="Calibri"/>
                <a:cs typeface="Calibri"/>
                <a:sym typeface="Calibri"/>
              </a:endParaRPr>
            </a:p>
          </p:txBody>
        </p:sp>
        <p:sp>
          <p:nvSpPr>
            <p:cNvPr id="456" name="Google Shape;456;p19"/>
            <p:cNvSpPr/>
            <p:nvPr/>
          </p:nvSpPr>
          <p:spPr>
            <a:xfrm>
              <a:off x="5047539" y="1039509"/>
              <a:ext cx="272155" cy="107414"/>
            </a:xfrm>
            <a:custGeom>
              <a:avLst/>
              <a:gdLst/>
              <a:ahLst/>
              <a:cxnLst/>
              <a:rect l="l" t="t" r="r" b="b"/>
              <a:pathLst>
                <a:path w="272155" h="107414" extrusionOk="0">
                  <a:moveTo>
                    <a:pt x="269000" y="68716"/>
                  </a:moveTo>
                  <a:cubicBezTo>
                    <a:pt x="258563" y="50154"/>
                    <a:pt x="231677" y="45639"/>
                    <a:pt x="212996" y="38793"/>
                  </a:cubicBezTo>
                  <a:cubicBezTo>
                    <a:pt x="194957" y="32174"/>
                    <a:pt x="176453" y="27116"/>
                    <a:pt x="157733" y="22848"/>
                  </a:cubicBezTo>
                  <a:cubicBezTo>
                    <a:pt x="139042" y="18590"/>
                    <a:pt x="120311" y="14510"/>
                    <a:pt x="101531" y="10637"/>
                  </a:cubicBezTo>
                  <a:cubicBezTo>
                    <a:pt x="83462" y="6913"/>
                    <a:pt x="63172" y="1232"/>
                    <a:pt x="44372" y="630"/>
                  </a:cubicBezTo>
                  <a:cubicBezTo>
                    <a:pt x="26323" y="-3262"/>
                    <a:pt x="5084" y="11467"/>
                    <a:pt x="1145" y="28785"/>
                  </a:cubicBezTo>
                  <a:cubicBezTo>
                    <a:pt x="-3822" y="50618"/>
                    <a:pt x="7770" y="69023"/>
                    <a:pt x="28189" y="76442"/>
                  </a:cubicBezTo>
                  <a:cubicBezTo>
                    <a:pt x="45547" y="82735"/>
                    <a:pt x="66746" y="83179"/>
                    <a:pt x="85022" y="85985"/>
                  </a:cubicBezTo>
                  <a:cubicBezTo>
                    <a:pt x="103378" y="88801"/>
                    <a:pt x="121693" y="91804"/>
                    <a:pt x="139989" y="94975"/>
                  </a:cubicBezTo>
                  <a:cubicBezTo>
                    <a:pt x="159935" y="98443"/>
                    <a:pt x="180028" y="101406"/>
                    <a:pt x="200200" y="103352"/>
                  </a:cubicBezTo>
                  <a:cubicBezTo>
                    <a:pt x="218585" y="105121"/>
                    <a:pt x="243931" y="112500"/>
                    <a:pt x="260410" y="101495"/>
                  </a:cubicBezTo>
                  <a:cubicBezTo>
                    <a:pt x="271291" y="94204"/>
                    <a:pt x="275665" y="80571"/>
                    <a:pt x="269000" y="68716"/>
                  </a:cubicBezTo>
                  <a:close/>
                </a:path>
              </a:pathLst>
            </a:custGeom>
            <a:solidFill>
              <a:srgbClr val="84A59D"/>
            </a:solidFill>
            <a:ln>
              <a:noFill/>
            </a:ln>
          </p:spPr>
          <p:txBody>
            <a:bodyPr spcFirstLastPara="1" wrap="square" lIns="61350" tIns="30650" rIns="61350" bIns="30650" anchor="ctr" anchorCtr="0">
              <a:noAutofit/>
            </a:bodyPr>
            <a:lstStyle/>
            <a:p>
              <a:pPr marL="0" marR="0" lvl="0" indent="0" algn="l" rtl="0">
                <a:spcBef>
                  <a:spcPts val="0"/>
                </a:spcBef>
                <a:spcAft>
                  <a:spcPts val="0"/>
                </a:spcAft>
                <a:buNone/>
              </a:pPr>
              <a:endParaRPr sz="1208">
                <a:solidFill>
                  <a:schemeClr val="dk1"/>
                </a:solidFill>
                <a:latin typeface="Calibri"/>
                <a:ea typeface="Calibri"/>
                <a:cs typeface="Calibri"/>
                <a:sym typeface="Calibri"/>
              </a:endParaRPr>
            </a:p>
          </p:txBody>
        </p:sp>
        <p:grpSp>
          <p:nvGrpSpPr>
            <p:cNvPr id="457" name="Google Shape;457;p19"/>
            <p:cNvGrpSpPr/>
            <p:nvPr/>
          </p:nvGrpSpPr>
          <p:grpSpPr>
            <a:xfrm>
              <a:off x="4673261" y="929739"/>
              <a:ext cx="223233" cy="172920"/>
              <a:chOff x="4673261" y="929739"/>
              <a:chExt cx="223233" cy="172920"/>
            </a:xfrm>
          </p:grpSpPr>
          <p:sp>
            <p:nvSpPr>
              <p:cNvPr id="458" name="Google Shape;458;p19"/>
              <p:cNvSpPr/>
              <p:nvPr/>
            </p:nvSpPr>
            <p:spPr>
              <a:xfrm>
                <a:off x="4673261" y="929739"/>
                <a:ext cx="223233" cy="172920"/>
              </a:xfrm>
              <a:custGeom>
                <a:avLst/>
                <a:gdLst/>
                <a:ahLst/>
                <a:cxnLst/>
                <a:rect l="l" t="t" r="r" b="b"/>
                <a:pathLst>
                  <a:path w="223233" h="172920" extrusionOk="0">
                    <a:moveTo>
                      <a:pt x="222675" y="145094"/>
                    </a:moveTo>
                    <a:cubicBezTo>
                      <a:pt x="218183" y="126295"/>
                      <a:pt x="201348" y="111911"/>
                      <a:pt x="187801" y="98959"/>
                    </a:cubicBezTo>
                    <a:cubicBezTo>
                      <a:pt x="173702" y="85474"/>
                      <a:pt x="158812" y="73363"/>
                      <a:pt x="143053" y="61863"/>
                    </a:cubicBezTo>
                    <a:cubicBezTo>
                      <a:pt x="129279" y="51816"/>
                      <a:pt x="115150" y="42244"/>
                      <a:pt x="100705" y="33184"/>
                    </a:cubicBezTo>
                    <a:cubicBezTo>
                      <a:pt x="93280" y="28531"/>
                      <a:pt x="85785" y="24056"/>
                      <a:pt x="78113" y="19828"/>
                    </a:cubicBezTo>
                    <a:cubicBezTo>
                      <a:pt x="74608" y="17901"/>
                      <a:pt x="71074" y="16024"/>
                      <a:pt x="67549" y="14128"/>
                    </a:cubicBezTo>
                    <a:cubicBezTo>
                      <a:pt x="60607" y="5543"/>
                      <a:pt x="50576" y="60"/>
                      <a:pt x="38490" y="1"/>
                    </a:cubicBezTo>
                    <a:cubicBezTo>
                      <a:pt x="20520" y="-98"/>
                      <a:pt x="8395" y="12023"/>
                      <a:pt x="2263" y="27593"/>
                    </a:cubicBezTo>
                    <a:cubicBezTo>
                      <a:pt x="-5389" y="47045"/>
                      <a:pt x="7477" y="68551"/>
                      <a:pt x="24144" y="78193"/>
                    </a:cubicBezTo>
                    <a:cubicBezTo>
                      <a:pt x="31983" y="82728"/>
                      <a:pt x="40613" y="86284"/>
                      <a:pt x="48700" y="90384"/>
                    </a:cubicBezTo>
                    <a:cubicBezTo>
                      <a:pt x="65643" y="98969"/>
                      <a:pt x="82409" y="107781"/>
                      <a:pt x="98760" y="117453"/>
                    </a:cubicBezTo>
                    <a:cubicBezTo>
                      <a:pt x="114597" y="126828"/>
                      <a:pt x="130198" y="136618"/>
                      <a:pt x="145936" y="146161"/>
                    </a:cubicBezTo>
                    <a:cubicBezTo>
                      <a:pt x="153746" y="150903"/>
                      <a:pt x="161744" y="155438"/>
                      <a:pt x="169387" y="160417"/>
                    </a:cubicBezTo>
                    <a:cubicBezTo>
                      <a:pt x="174807" y="163954"/>
                      <a:pt x="179043" y="167056"/>
                      <a:pt x="185204" y="169407"/>
                    </a:cubicBezTo>
                    <a:cubicBezTo>
                      <a:pt x="186844" y="169980"/>
                      <a:pt x="190625" y="171353"/>
                      <a:pt x="190477" y="171304"/>
                    </a:cubicBezTo>
                    <a:cubicBezTo>
                      <a:pt x="193982" y="172272"/>
                      <a:pt x="197942" y="172430"/>
                      <a:pt x="201555" y="172815"/>
                    </a:cubicBezTo>
                    <a:cubicBezTo>
                      <a:pt x="216346" y="174406"/>
                      <a:pt x="225667" y="157631"/>
                      <a:pt x="222675" y="145094"/>
                    </a:cubicBezTo>
                    <a:close/>
                  </a:path>
                </a:pathLst>
              </a:custGeom>
              <a:solidFill>
                <a:srgbClr val="84A59D"/>
              </a:solidFill>
              <a:ln>
                <a:noFill/>
              </a:ln>
            </p:spPr>
            <p:txBody>
              <a:bodyPr spcFirstLastPara="1" wrap="square" lIns="61350" tIns="30650" rIns="61350" bIns="30650" anchor="ctr" anchorCtr="0">
                <a:noAutofit/>
              </a:bodyPr>
              <a:lstStyle/>
              <a:p>
                <a:pPr marL="0" marR="0" lvl="0" indent="0" algn="l" rtl="0">
                  <a:spcBef>
                    <a:spcPts val="0"/>
                  </a:spcBef>
                  <a:spcAft>
                    <a:spcPts val="0"/>
                  </a:spcAft>
                  <a:buNone/>
                </a:pPr>
                <a:endParaRPr sz="1208">
                  <a:solidFill>
                    <a:schemeClr val="dk1"/>
                  </a:solidFill>
                  <a:latin typeface="Calibri"/>
                  <a:ea typeface="Calibri"/>
                  <a:cs typeface="Calibri"/>
                  <a:sym typeface="Calibri"/>
                </a:endParaRPr>
              </a:p>
            </p:txBody>
          </p:sp>
          <p:sp>
            <p:nvSpPr>
              <p:cNvPr id="459" name="Google Shape;459;p19"/>
              <p:cNvSpPr/>
              <p:nvPr/>
            </p:nvSpPr>
            <p:spPr>
              <a:xfrm>
                <a:off x="4857720" y="1098903"/>
                <a:ext cx="1031" cy="391"/>
              </a:xfrm>
              <a:custGeom>
                <a:avLst/>
                <a:gdLst/>
                <a:ahLst/>
                <a:cxnLst/>
                <a:rect l="l" t="t" r="r" b="b"/>
                <a:pathLst>
                  <a:path w="1031" h="391" extrusionOk="0">
                    <a:moveTo>
                      <a:pt x="1032" y="392"/>
                    </a:moveTo>
                    <a:cubicBezTo>
                      <a:pt x="923" y="352"/>
                      <a:pt x="854" y="293"/>
                      <a:pt x="745" y="253"/>
                    </a:cubicBezTo>
                    <a:cubicBezTo>
                      <a:pt x="-163" y="-63"/>
                      <a:pt x="-429" y="-152"/>
                      <a:pt x="1032" y="392"/>
                    </a:cubicBezTo>
                    <a:close/>
                  </a:path>
                </a:pathLst>
              </a:custGeom>
              <a:solidFill>
                <a:srgbClr val="84A59D"/>
              </a:solidFill>
              <a:ln>
                <a:noFill/>
              </a:ln>
            </p:spPr>
            <p:txBody>
              <a:bodyPr spcFirstLastPara="1" wrap="square" lIns="61350" tIns="30650" rIns="61350" bIns="30650" anchor="ctr" anchorCtr="0">
                <a:noAutofit/>
              </a:bodyPr>
              <a:lstStyle/>
              <a:p>
                <a:pPr marL="0" marR="0" lvl="0" indent="0" algn="l" rtl="0">
                  <a:spcBef>
                    <a:spcPts val="0"/>
                  </a:spcBef>
                  <a:spcAft>
                    <a:spcPts val="0"/>
                  </a:spcAft>
                  <a:buNone/>
                </a:pPr>
                <a:endParaRPr sz="1208">
                  <a:solidFill>
                    <a:schemeClr val="dk1"/>
                  </a:solidFill>
                  <a:latin typeface="Calibri"/>
                  <a:ea typeface="Calibri"/>
                  <a:cs typeface="Calibri"/>
                  <a:sym typeface="Calibri"/>
                </a:endParaRPr>
              </a:p>
            </p:txBody>
          </p:sp>
        </p:grpSp>
        <p:sp>
          <p:nvSpPr>
            <p:cNvPr id="460" name="Google Shape;460;p19"/>
            <p:cNvSpPr/>
            <p:nvPr/>
          </p:nvSpPr>
          <p:spPr>
            <a:xfrm>
              <a:off x="4245239" y="886041"/>
              <a:ext cx="226166" cy="127873"/>
            </a:xfrm>
            <a:custGeom>
              <a:avLst/>
              <a:gdLst/>
              <a:ahLst/>
              <a:cxnLst/>
              <a:rect l="l" t="t" r="r" b="b"/>
              <a:pathLst>
                <a:path w="226166" h="127873" extrusionOk="0">
                  <a:moveTo>
                    <a:pt x="204245" y="4"/>
                  </a:moveTo>
                  <a:cubicBezTo>
                    <a:pt x="171968" y="-273"/>
                    <a:pt x="140501" y="15287"/>
                    <a:pt x="110208" y="25146"/>
                  </a:cubicBezTo>
                  <a:cubicBezTo>
                    <a:pt x="95427" y="29957"/>
                    <a:pt x="80616" y="34600"/>
                    <a:pt x="65875" y="39550"/>
                  </a:cubicBezTo>
                  <a:cubicBezTo>
                    <a:pt x="58499" y="42039"/>
                    <a:pt x="51182" y="44637"/>
                    <a:pt x="43866" y="47295"/>
                  </a:cubicBezTo>
                  <a:cubicBezTo>
                    <a:pt x="31642" y="51740"/>
                    <a:pt x="20761" y="55820"/>
                    <a:pt x="10562" y="64336"/>
                  </a:cubicBezTo>
                  <a:cubicBezTo>
                    <a:pt x="-724" y="73751"/>
                    <a:pt x="-2412" y="92403"/>
                    <a:pt x="2880" y="104939"/>
                  </a:cubicBezTo>
                  <a:cubicBezTo>
                    <a:pt x="8232" y="117604"/>
                    <a:pt x="22252" y="128965"/>
                    <a:pt x="36826" y="127789"/>
                  </a:cubicBezTo>
                  <a:cubicBezTo>
                    <a:pt x="56346" y="126209"/>
                    <a:pt x="74968" y="115549"/>
                    <a:pt x="92504" y="107033"/>
                  </a:cubicBezTo>
                  <a:cubicBezTo>
                    <a:pt x="106969" y="100019"/>
                    <a:pt x="121257" y="92719"/>
                    <a:pt x="135653" y="85556"/>
                  </a:cubicBezTo>
                  <a:cubicBezTo>
                    <a:pt x="164089" y="71419"/>
                    <a:pt x="197097" y="60582"/>
                    <a:pt x="219895" y="37811"/>
                  </a:cubicBezTo>
                  <a:cubicBezTo>
                    <a:pt x="233551" y="24158"/>
                    <a:pt x="223351" y="162"/>
                    <a:pt x="204245" y="4"/>
                  </a:cubicBezTo>
                  <a:close/>
                </a:path>
              </a:pathLst>
            </a:custGeom>
            <a:solidFill>
              <a:srgbClr val="84A59D"/>
            </a:solidFill>
            <a:ln>
              <a:noFill/>
            </a:ln>
          </p:spPr>
          <p:txBody>
            <a:bodyPr spcFirstLastPara="1" wrap="square" lIns="61350" tIns="30650" rIns="61350" bIns="30650" anchor="ctr" anchorCtr="0">
              <a:noAutofit/>
            </a:bodyPr>
            <a:lstStyle/>
            <a:p>
              <a:pPr marL="0" marR="0" lvl="0" indent="0" algn="l" rtl="0">
                <a:spcBef>
                  <a:spcPts val="0"/>
                </a:spcBef>
                <a:spcAft>
                  <a:spcPts val="0"/>
                </a:spcAft>
                <a:buNone/>
              </a:pPr>
              <a:endParaRPr sz="1208">
                <a:solidFill>
                  <a:schemeClr val="dk1"/>
                </a:solidFill>
                <a:latin typeface="Calibri"/>
                <a:ea typeface="Calibri"/>
                <a:cs typeface="Calibri"/>
                <a:sym typeface="Calibri"/>
              </a:endParaRPr>
            </a:p>
          </p:txBody>
        </p:sp>
        <p:sp>
          <p:nvSpPr>
            <p:cNvPr id="461" name="Google Shape;461;p19"/>
            <p:cNvSpPr/>
            <p:nvPr/>
          </p:nvSpPr>
          <p:spPr>
            <a:xfrm>
              <a:off x="3769505" y="880452"/>
              <a:ext cx="285110" cy="133699"/>
            </a:xfrm>
            <a:custGeom>
              <a:avLst/>
              <a:gdLst/>
              <a:ahLst/>
              <a:cxnLst/>
              <a:rect l="l" t="t" r="r" b="b"/>
              <a:pathLst>
                <a:path w="285110" h="133699" extrusionOk="0">
                  <a:moveTo>
                    <a:pt x="274178" y="90216"/>
                  </a:moveTo>
                  <a:cubicBezTo>
                    <a:pt x="256129" y="77828"/>
                    <a:pt x="235779" y="70942"/>
                    <a:pt x="215419" y="63474"/>
                  </a:cubicBezTo>
                  <a:cubicBezTo>
                    <a:pt x="197242" y="56825"/>
                    <a:pt x="179192" y="49870"/>
                    <a:pt x="161163" y="42856"/>
                  </a:cubicBezTo>
                  <a:cubicBezTo>
                    <a:pt x="143173" y="35862"/>
                    <a:pt x="124857" y="29707"/>
                    <a:pt x="106749" y="23039"/>
                  </a:cubicBezTo>
                  <a:cubicBezTo>
                    <a:pt x="87337" y="15896"/>
                    <a:pt x="68122" y="7341"/>
                    <a:pt x="48306" y="1453"/>
                  </a:cubicBezTo>
                  <a:cubicBezTo>
                    <a:pt x="29861" y="-4030"/>
                    <a:pt x="10144" y="6570"/>
                    <a:pt x="2896" y="23750"/>
                  </a:cubicBezTo>
                  <a:cubicBezTo>
                    <a:pt x="-3847" y="39744"/>
                    <a:pt x="1099" y="64076"/>
                    <a:pt x="18635" y="71841"/>
                  </a:cubicBezTo>
                  <a:cubicBezTo>
                    <a:pt x="56975" y="88794"/>
                    <a:pt x="99244" y="101488"/>
                    <a:pt x="139875" y="111792"/>
                  </a:cubicBezTo>
                  <a:cubicBezTo>
                    <a:pt x="159277" y="116712"/>
                    <a:pt x="178797" y="121167"/>
                    <a:pt x="198308" y="125554"/>
                  </a:cubicBezTo>
                  <a:cubicBezTo>
                    <a:pt x="219497" y="130315"/>
                    <a:pt x="240627" y="134959"/>
                    <a:pt x="262488" y="133388"/>
                  </a:cubicBezTo>
                  <a:cubicBezTo>
                    <a:pt x="285799" y="131718"/>
                    <a:pt x="293451" y="103464"/>
                    <a:pt x="274178" y="90216"/>
                  </a:cubicBezTo>
                  <a:close/>
                </a:path>
              </a:pathLst>
            </a:custGeom>
            <a:solidFill>
              <a:srgbClr val="84A59D"/>
            </a:solidFill>
            <a:ln>
              <a:noFill/>
            </a:ln>
          </p:spPr>
          <p:txBody>
            <a:bodyPr spcFirstLastPara="1" wrap="square" lIns="61350" tIns="30650" rIns="61350" bIns="30650" anchor="ctr" anchorCtr="0">
              <a:noAutofit/>
            </a:bodyPr>
            <a:lstStyle/>
            <a:p>
              <a:pPr marL="0" marR="0" lvl="0" indent="0" algn="l" rtl="0">
                <a:spcBef>
                  <a:spcPts val="0"/>
                </a:spcBef>
                <a:spcAft>
                  <a:spcPts val="0"/>
                </a:spcAft>
                <a:buNone/>
              </a:pPr>
              <a:endParaRPr sz="1208">
                <a:solidFill>
                  <a:schemeClr val="dk1"/>
                </a:solidFill>
                <a:latin typeface="Calibri"/>
                <a:ea typeface="Calibri"/>
                <a:cs typeface="Calibri"/>
                <a:sym typeface="Calibri"/>
              </a:endParaRPr>
            </a:p>
          </p:txBody>
        </p:sp>
        <p:sp>
          <p:nvSpPr>
            <p:cNvPr id="462" name="Google Shape;462;p19"/>
            <p:cNvSpPr/>
            <p:nvPr/>
          </p:nvSpPr>
          <p:spPr>
            <a:xfrm>
              <a:off x="3271969" y="900913"/>
              <a:ext cx="244245" cy="182853"/>
            </a:xfrm>
            <a:custGeom>
              <a:avLst/>
              <a:gdLst/>
              <a:ahLst/>
              <a:cxnLst/>
              <a:rect l="l" t="t" r="r" b="b"/>
              <a:pathLst>
                <a:path w="244245" h="182853" extrusionOk="0">
                  <a:moveTo>
                    <a:pt x="232172" y="4683"/>
                  </a:moveTo>
                  <a:cubicBezTo>
                    <a:pt x="225823" y="267"/>
                    <a:pt x="217292" y="-1077"/>
                    <a:pt x="210006" y="869"/>
                  </a:cubicBezTo>
                  <a:cubicBezTo>
                    <a:pt x="189725" y="6283"/>
                    <a:pt x="170757" y="17288"/>
                    <a:pt x="152056" y="26634"/>
                  </a:cubicBezTo>
                  <a:cubicBezTo>
                    <a:pt x="134244" y="35535"/>
                    <a:pt x="116699" y="44851"/>
                    <a:pt x="99686" y="55194"/>
                  </a:cubicBezTo>
                  <a:cubicBezTo>
                    <a:pt x="83236" y="65192"/>
                    <a:pt x="67389" y="76345"/>
                    <a:pt x="51680" y="87449"/>
                  </a:cubicBezTo>
                  <a:cubicBezTo>
                    <a:pt x="30925" y="102130"/>
                    <a:pt x="-2586" y="119546"/>
                    <a:pt x="159" y="148986"/>
                  </a:cubicBezTo>
                  <a:cubicBezTo>
                    <a:pt x="1610" y="164427"/>
                    <a:pt x="9558" y="175778"/>
                    <a:pt x="24399" y="180836"/>
                  </a:cubicBezTo>
                  <a:cubicBezTo>
                    <a:pt x="42872" y="187119"/>
                    <a:pt x="58907" y="177724"/>
                    <a:pt x="72820" y="166472"/>
                  </a:cubicBezTo>
                  <a:cubicBezTo>
                    <a:pt x="76453" y="163538"/>
                    <a:pt x="80106" y="160624"/>
                    <a:pt x="83769" y="157729"/>
                  </a:cubicBezTo>
                  <a:cubicBezTo>
                    <a:pt x="85596" y="156277"/>
                    <a:pt x="87443" y="154854"/>
                    <a:pt x="89269" y="153402"/>
                  </a:cubicBezTo>
                  <a:cubicBezTo>
                    <a:pt x="89556" y="153175"/>
                    <a:pt x="89654" y="153096"/>
                    <a:pt x="89832" y="152948"/>
                  </a:cubicBezTo>
                  <a:cubicBezTo>
                    <a:pt x="89862" y="152928"/>
                    <a:pt x="89872" y="152918"/>
                    <a:pt x="89901" y="152898"/>
                  </a:cubicBezTo>
                  <a:cubicBezTo>
                    <a:pt x="105739" y="140777"/>
                    <a:pt x="122050" y="129327"/>
                    <a:pt x="138055" y="117432"/>
                  </a:cubicBezTo>
                  <a:cubicBezTo>
                    <a:pt x="153617" y="105854"/>
                    <a:pt x="169168" y="94217"/>
                    <a:pt x="184877" y="82836"/>
                  </a:cubicBezTo>
                  <a:cubicBezTo>
                    <a:pt x="202511" y="70062"/>
                    <a:pt x="220640" y="59729"/>
                    <a:pt x="235993" y="45552"/>
                  </a:cubicBezTo>
                  <a:cubicBezTo>
                    <a:pt x="240555" y="41334"/>
                    <a:pt x="243014" y="35120"/>
                    <a:pt x="243517" y="28847"/>
                  </a:cubicBezTo>
                  <a:cubicBezTo>
                    <a:pt x="246203" y="18454"/>
                    <a:pt x="241246" y="9158"/>
                    <a:pt x="232172" y="4683"/>
                  </a:cubicBezTo>
                  <a:close/>
                </a:path>
              </a:pathLst>
            </a:custGeom>
            <a:solidFill>
              <a:srgbClr val="84A59D"/>
            </a:solidFill>
            <a:ln>
              <a:noFill/>
            </a:ln>
          </p:spPr>
          <p:txBody>
            <a:bodyPr spcFirstLastPara="1" wrap="square" lIns="61350" tIns="30650" rIns="61350" bIns="30650" anchor="ctr" anchorCtr="0">
              <a:noAutofit/>
            </a:bodyPr>
            <a:lstStyle/>
            <a:p>
              <a:pPr marL="0" marR="0" lvl="0" indent="0" algn="l" rtl="0">
                <a:spcBef>
                  <a:spcPts val="0"/>
                </a:spcBef>
                <a:spcAft>
                  <a:spcPts val="0"/>
                </a:spcAft>
                <a:buNone/>
              </a:pPr>
              <a:endParaRPr sz="1208">
                <a:solidFill>
                  <a:schemeClr val="dk1"/>
                </a:solidFill>
                <a:latin typeface="Calibri"/>
                <a:ea typeface="Calibri"/>
                <a:cs typeface="Calibri"/>
                <a:sym typeface="Calibri"/>
              </a:endParaRPr>
            </a:p>
          </p:txBody>
        </p:sp>
        <p:sp>
          <p:nvSpPr>
            <p:cNvPr id="463" name="Google Shape;463;p19"/>
            <p:cNvSpPr/>
            <p:nvPr/>
          </p:nvSpPr>
          <p:spPr>
            <a:xfrm>
              <a:off x="2700676" y="995299"/>
              <a:ext cx="309242" cy="149420"/>
            </a:xfrm>
            <a:custGeom>
              <a:avLst/>
              <a:gdLst/>
              <a:ahLst/>
              <a:cxnLst/>
              <a:rect l="l" t="t" r="r" b="b"/>
              <a:pathLst>
                <a:path w="309242" h="149420" extrusionOk="0">
                  <a:moveTo>
                    <a:pt x="303468" y="112541"/>
                  </a:moveTo>
                  <a:cubicBezTo>
                    <a:pt x="287512" y="94492"/>
                    <a:pt x="265237" y="84267"/>
                    <a:pt x="243653" y="74368"/>
                  </a:cubicBezTo>
                  <a:cubicBezTo>
                    <a:pt x="222444" y="64647"/>
                    <a:pt x="201136" y="55055"/>
                    <a:pt x="179434" y="46470"/>
                  </a:cubicBezTo>
                  <a:cubicBezTo>
                    <a:pt x="158936" y="38369"/>
                    <a:pt x="138092" y="31217"/>
                    <a:pt x="117041" y="24726"/>
                  </a:cubicBezTo>
                  <a:cubicBezTo>
                    <a:pt x="104393" y="20824"/>
                    <a:pt x="91340" y="16457"/>
                    <a:pt x="78188" y="12743"/>
                  </a:cubicBezTo>
                  <a:cubicBezTo>
                    <a:pt x="71128" y="3061"/>
                    <a:pt x="59063" y="-2787"/>
                    <a:pt x="45980" y="1342"/>
                  </a:cubicBezTo>
                  <a:cubicBezTo>
                    <a:pt x="40135" y="3190"/>
                    <a:pt x="34349" y="4988"/>
                    <a:pt x="28345" y="6183"/>
                  </a:cubicBezTo>
                  <a:cubicBezTo>
                    <a:pt x="12508" y="9324"/>
                    <a:pt x="-684" y="27453"/>
                    <a:pt x="27" y="43388"/>
                  </a:cubicBezTo>
                  <a:cubicBezTo>
                    <a:pt x="817" y="61071"/>
                    <a:pt x="11590" y="74981"/>
                    <a:pt x="28345" y="80592"/>
                  </a:cubicBezTo>
                  <a:cubicBezTo>
                    <a:pt x="48981" y="87507"/>
                    <a:pt x="71306" y="90886"/>
                    <a:pt x="92386" y="96487"/>
                  </a:cubicBezTo>
                  <a:cubicBezTo>
                    <a:pt x="114375" y="102336"/>
                    <a:pt x="136295" y="108560"/>
                    <a:pt x="158126" y="114961"/>
                  </a:cubicBezTo>
                  <a:cubicBezTo>
                    <a:pt x="179167" y="121126"/>
                    <a:pt x="200287" y="127014"/>
                    <a:pt x="221081" y="133988"/>
                  </a:cubicBezTo>
                  <a:cubicBezTo>
                    <a:pt x="242981" y="141338"/>
                    <a:pt x="264861" y="149528"/>
                    <a:pt x="288213" y="149420"/>
                  </a:cubicBezTo>
                  <a:cubicBezTo>
                    <a:pt x="307733" y="149321"/>
                    <a:pt x="315593" y="126263"/>
                    <a:pt x="303468" y="112541"/>
                  </a:cubicBezTo>
                  <a:close/>
                </a:path>
              </a:pathLst>
            </a:custGeom>
            <a:solidFill>
              <a:srgbClr val="84A59D"/>
            </a:solidFill>
            <a:ln>
              <a:noFill/>
            </a:ln>
          </p:spPr>
          <p:txBody>
            <a:bodyPr spcFirstLastPara="1" wrap="square" lIns="61350" tIns="30650" rIns="61350" bIns="30650" anchor="ctr" anchorCtr="0">
              <a:noAutofit/>
            </a:bodyPr>
            <a:lstStyle/>
            <a:p>
              <a:pPr marL="0" marR="0" lvl="0" indent="0" algn="l" rtl="0">
                <a:spcBef>
                  <a:spcPts val="0"/>
                </a:spcBef>
                <a:spcAft>
                  <a:spcPts val="0"/>
                </a:spcAft>
                <a:buNone/>
              </a:pPr>
              <a:endParaRPr sz="1208">
                <a:solidFill>
                  <a:schemeClr val="dk1"/>
                </a:solidFill>
                <a:latin typeface="Calibri"/>
                <a:ea typeface="Calibri"/>
                <a:cs typeface="Calibri"/>
                <a:sym typeface="Calibri"/>
              </a:endParaRPr>
            </a:p>
          </p:txBody>
        </p:sp>
        <p:sp>
          <p:nvSpPr>
            <p:cNvPr id="464" name="Google Shape;464;p19"/>
            <p:cNvSpPr/>
            <p:nvPr/>
          </p:nvSpPr>
          <p:spPr>
            <a:xfrm>
              <a:off x="2162346" y="1012911"/>
              <a:ext cx="297503" cy="203537"/>
            </a:xfrm>
            <a:custGeom>
              <a:avLst/>
              <a:gdLst/>
              <a:ahLst/>
              <a:cxnLst/>
              <a:rect l="l" t="t" r="r" b="b"/>
              <a:pathLst>
                <a:path w="297503" h="203537" extrusionOk="0">
                  <a:moveTo>
                    <a:pt x="269979" y="988"/>
                  </a:moveTo>
                  <a:cubicBezTo>
                    <a:pt x="269851" y="1028"/>
                    <a:pt x="269722" y="1057"/>
                    <a:pt x="269604" y="1097"/>
                  </a:cubicBezTo>
                  <a:cubicBezTo>
                    <a:pt x="258970" y="632"/>
                    <a:pt x="249076" y="4209"/>
                    <a:pt x="238620" y="7617"/>
                  </a:cubicBezTo>
                  <a:cubicBezTo>
                    <a:pt x="225744" y="11816"/>
                    <a:pt x="213560" y="17131"/>
                    <a:pt x="201258" y="22771"/>
                  </a:cubicBezTo>
                  <a:cubicBezTo>
                    <a:pt x="178291" y="33293"/>
                    <a:pt x="155266" y="43794"/>
                    <a:pt x="133129" y="56015"/>
                  </a:cubicBezTo>
                  <a:cubicBezTo>
                    <a:pt x="111663" y="67860"/>
                    <a:pt x="90750" y="80455"/>
                    <a:pt x="70401" y="94108"/>
                  </a:cubicBezTo>
                  <a:cubicBezTo>
                    <a:pt x="60250" y="100915"/>
                    <a:pt x="50209" y="107890"/>
                    <a:pt x="40286" y="115042"/>
                  </a:cubicBezTo>
                  <a:cubicBezTo>
                    <a:pt x="27420" y="124299"/>
                    <a:pt x="10635" y="133368"/>
                    <a:pt x="4187" y="148423"/>
                  </a:cubicBezTo>
                  <a:cubicBezTo>
                    <a:pt x="-3603" y="166611"/>
                    <a:pt x="-1233" y="187732"/>
                    <a:pt x="17339" y="198599"/>
                  </a:cubicBezTo>
                  <a:cubicBezTo>
                    <a:pt x="26680" y="204062"/>
                    <a:pt x="36563" y="204714"/>
                    <a:pt x="45529" y="201918"/>
                  </a:cubicBezTo>
                  <a:cubicBezTo>
                    <a:pt x="45548" y="202047"/>
                    <a:pt x="45568" y="202165"/>
                    <a:pt x="45588" y="202294"/>
                  </a:cubicBezTo>
                  <a:cubicBezTo>
                    <a:pt x="60250" y="199864"/>
                    <a:pt x="73679" y="186408"/>
                    <a:pt x="83335" y="178969"/>
                  </a:cubicBezTo>
                  <a:cubicBezTo>
                    <a:pt x="89724" y="174050"/>
                    <a:pt x="100644" y="165959"/>
                    <a:pt x="108898" y="160002"/>
                  </a:cubicBezTo>
                  <a:cubicBezTo>
                    <a:pt x="128784" y="145677"/>
                    <a:pt x="148976" y="131668"/>
                    <a:pt x="169484" y="118253"/>
                  </a:cubicBezTo>
                  <a:cubicBezTo>
                    <a:pt x="189389" y="105242"/>
                    <a:pt x="209196" y="92083"/>
                    <a:pt x="229753" y="80110"/>
                  </a:cubicBezTo>
                  <a:cubicBezTo>
                    <a:pt x="239736" y="74301"/>
                    <a:pt x="249836" y="68966"/>
                    <a:pt x="259483" y="62624"/>
                  </a:cubicBezTo>
                  <a:cubicBezTo>
                    <a:pt x="269436" y="56084"/>
                    <a:pt x="280583" y="50522"/>
                    <a:pt x="287900" y="41067"/>
                  </a:cubicBezTo>
                  <a:cubicBezTo>
                    <a:pt x="307746" y="27681"/>
                    <a:pt x="294407" y="-6194"/>
                    <a:pt x="269979" y="988"/>
                  </a:cubicBezTo>
                  <a:close/>
                </a:path>
              </a:pathLst>
            </a:custGeom>
            <a:solidFill>
              <a:srgbClr val="84A59D"/>
            </a:solidFill>
            <a:ln>
              <a:noFill/>
            </a:ln>
          </p:spPr>
          <p:txBody>
            <a:bodyPr spcFirstLastPara="1" wrap="square" lIns="61350" tIns="30650" rIns="61350" bIns="30650" anchor="ctr" anchorCtr="0">
              <a:noAutofit/>
            </a:bodyPr>
            <a:lstStyle/>
            <a:p>
              <a:pPr marL="0" marR="0" lvl="0" indent="0" algn="l" rtl="0">
                <a:spcBef>
                  <a:spcPts val="0"/>
                </a:spcBef>
                <a:spcAft>
                  <a:spcPts val="0"/>
                </a:spcAft>
                <a:buNone/>
              </a:pPr>
              <a:endParaRPr sz="1208">
                <a:solidFill>
                  <a:schemeClr val="dk1"/>
                </a:solidFill>
                <a:latin typeface="Calibri"/>
                <a:ea typeface="Calibri"/>
                <a:cs typeface="Calibri"/>
                <a:sym typeface="Calibri"/>
              </a:endParaRPr>
            </a:p>
          </p:txBody>
        </p:sp>
        <p:grpSp>
          <p:nvGrpSpPr>
            <p:cNvPr id="465" name="Google Shape;465;p19"/>
            <p:cNvGrpSpPr/>
            <p:nvPr/>
          </p:nvGrpSpPr>
          <p:grpSpPr>
            <a:xfrm>
              <a:off x="1665765" y="1246379"/>
              <a:ext cx="239570" cy="82213"/>
              <a:chOff x="1665765" y="1246379"/>
              <a:chExt cx="239570" cy="82213"/>
            </a:xfrm>
          </p:grpSpPr>
          <p:sp>
            <p:nvSpPr>
              <p:cNvPr id="466" name="Google Shape;466;p19"/>
              <p:cNvSpPr/>
              <p:nvPr/>
            </p:nvSpPr>
            <p:spPr>
              <a:xfrm>
                <a:off x="1665765" y="1246379"/>
                <a:ext cx="239570" cy="82213"/>
              </a:xfrm>
              <a:custGeom>
                <a:avLst/>
                <a:gdLst/>
                <a:ahLst/>
                <a:cxnLst/>
                <a:rect l="l" t="t" r="r" b="b"/>
                <a:pathLst>
                  <a:path w="239570" h="82213" extrusionOk="0">
                    <a:moveTo>
                      <a:pt x="238660" y="28714"/>
                    </a:moveTo>
                    <a:cubicBezTo>
                      <a:pt x="237998" y="25928"/>
                      <a:pt x="236784" y="23448"/>
                      <a:pt x="235036" y="21265"/>
                    </a:cubicBezTo>
                    <a:cubicBezTo>
                      <a:pt x="231837" y="16315"/>
                      <a:pt x="227720" y="12472"/>
                      <a:pt x="222625" y="9519"/>
                    </a:cubicBezTo>
                    <a:cubicBezTo>
                      <a:pt x="215941" y="5636"/>
                      <a:pt x="208407" y="3641"/>
                      <a:pt x="200863" y="2416"/>
                    </a:cubicBezTo>
                    <a:cubicBezTo>
                      <a:pt x="182162" y="-617"/>
                      <a:pt x="162751" y="341"/>
                      <a:pt x="143832" y="134"/>
                    </a:cubicBezTo>
                    <a:cubicBezTo>
                      <a:pt x="119296" y="-123"/>
                      <a:pt x="93921" y="-202"/>
                      <a:pt x="68930" y="1744"/>
                    </a:cubicBezTo>
                    <a:cubicBezTo>
                      <a:pt x="68170" y="1714"/>
                      <a:pt x="67449" y="1408"/>
                      <a:pt x="66689" y="1447"/>
                    </a:cubicBezTo>
                    <a:cubicBezTo>
                      <a:pt x="64971" y="1536"/>
                      <a:pt x="63174" y="1941"/>
                      <a:pt x="61367" y="2297"/>
                    </a:cubicBezTo>
                    <a:cubicBezTo>
                      <a:pt x="59343" y="2495"/>
                      <a:pt x="57299" y="2603"/>
                      <a:pt x="55275" y="2831"/>
                    </a:cubicBezTo>
                    <a:cubicBezTo>
                      <a:pt x="54771" y="2821"/>
                      <a:pt x="54208" y="3008"/>
                      <a:pt x="53715" y="2939"/>
                    </a:cubicBezTo>
                    <a:cubicBezTo>
                      <a:pt x="53172" y="2860"/>
                      <a:pt x="52856" y="2791"/>
                      <a:pt x="52638" y="2722"/>
                    </a:cubicBezTo>
                    <a:cubicBezTo>
                      <a:pt x="52125" y="2791"/>
                      <a:pt x="51523" y="2860"/>
                      <a:pt x="50624" y="2949"/>
                    </a:cubicBezTo>
                    <a:cubicBezTo>
                      <a:pt x="43061" y="3670"/>
                      <a:pt x="34826" y="4648"/>
                      <a:pt x="27648" y="7246"/>
                    </a:cubicBezTo>
                    <a:cubicBezTo>
                      <a:pt x="9658" y="13757"/>
                      <a:pt x="-2279" y="29356"/>
                      <a:pt x="367" y="49055"/>
                    </a:cubicBezTo>
                    <a:cubicBezTo>
                      <a:pt x="2687" y="66323"/>
                      <a:pt x="18860" y="83859"/>
                      <a:pt x="37769" y="82090"/>
                    </a:cubicBezTo>
                    <a:cubicBezTo>
                      <a:pt x="72080" y="78889"/>
                      <a:pt x="106431" y="70690"/>
                      <a:pt x="140387" y="64822"/>
                    </a:cubicBezTo>
                    <a:cubicBezTo>
                      <a:pt x="157202" y="61917"/>
                      <a:pt x="168300" y="60831"/>
                      <a:pt x="184019" y="59250"/>
                    </a:cubicBezTo>
                    <a:cubicBezTo>
                      <a:pt x="188886" y="58756"/>
                      <a:pt x="193843" y="58371"/>
                      <a:pt x="198632" y="57304"/>
                    </a:cubicBezTo>
                    <a:cubicBezTo>
                      <a:pt x="199037" y="57225"/>
                      <a:pt x="199224" y="57185"/>
                      <a:pt x="199520" y="57126"/>
                    </a:cubicBezTo>
                    <a:cubicBezTo>
                      <a:pt x="200636" y="57057"/>
                      <a:pt x="201752" y="56968"/>
                      <a:pt x="202868" y="56968"/>
                    </a:cubicBezTo>
                    <a:cubicBezTo>
                      <a:pt x="203282" y="56928"/>
                      <a:pt x="203470" y="56889"/>
                      <a:pt x="203727" y="56839"/>
                    </a:cubicBezTo>
                    <a:cubicBezTo>
                      <a:pt x="203983" y="56978"/>
                      <a:pt x="204299" y="57136"/>
                      <a:pt x="204823" y="57343"/>
                    </a:cubicBezTo>
                    <a:cubicBezTo>
                      <a:pt x="207222" y="58292"/>
                      <a:pt x="209750" y="58726"/>
                      <a:pt x="212297" y="59062"/>
                    </a:cubicBezTo>
                    <a:cubicBezTo>
                      <a:pt x="228441" y="63083"/>
                      <a:pt x="241612" y="50043"/>
                      <a:pt x="239164" y="32715"/>
                    </a:cubicBezTo>
                    <a:cubicBezTo>
                      <a:pt x="239845" y="37328"/>
                      <a:pt x="239667" y="35985"/>
                      <a:pt x="238660" y="28714"/>
                    </a:cubicBezTo>
                    <a:close/>
                  </a:path>
                </a:pathLst>
              </a:custGeom>
              <a:solidFill>
                <a:srgbClr val="84A59D"/>
              </a:solidFill>
              <a:ln>
                <a:noFill/>
              </a:ln>
            </p:spPr>
            <p:txBody>
              <a:bodyPr spcFirstLastPara="1" wrap="square" lIns="61350" tIns="30650" rIns="61350" bIns="30650" anchor="ctr" anchorCtr="0">
                <a:noAutofit/>
              </a:bodyPr>
              <a:lstStyle/>
              <a:p>
                <a:pPr marL="0" marR="0" lvl="0" indent="0" algn="l" rtl="0">
                  <a:spcBef>
                    <a:spcPts val="0"/>
                  </a:spcBef>
                  <a:spcAft>
                    <a:spcPts val="0"/>
                  </a:spcAft>
                  <a:buNone/>
                </a:pPr>
                <a:endParaRPr sz="1208">
                  <a:solidFill>
                    <a:schemeClr val="dk1"/>
                  </a:solidFill>
                  <a:latin typeface="Calibri"/>
                  <a:ea typeface="Calibri"/>
                  <a:cs typeface="Calibri"/>
                  <a:sym typeface="Calibri"/>
                </a:endParaRPr>
              </a:p>
            </p:txBody>
          </p:sp>
          <p:sp>
            <p:nvSpPr>
              <p:cNvPr id="467" name="Google Shape;467;p19"/>
              <p:cNvSpPr/>
              <p:nvPr/>
            </p:nvSpPr>
            <p:spPr>
              <a:xfrm>
                <a:off x="1718108" y="1248772"/>
                <a:ext cx="1669" cy="348"/>
              </a:xfrm>
              <a:custGeom>
                <a:avLst/>
                <a:gdLst/>
                <a:ahLst/>
                <a:cxnLst/>
                <a:rect l="l" t="t" r="r" b="b"/>
                <a:pathLst>
                  <a:path w="1669" h="348" extrusionOk="0">
                    <a:moveTo>
                      <a:pt x="295" y="348"/>
                    </a:moveTo>
                    <a:cubicBezTo>
                      <a:pt x="4057" y="-136"/>
                      <a:pt x="-1265" y="-96"/>
                      <a:pt x="295" y="348"/>
                    </a:cubicBezTo>
                    <a:lnTo>
                      <a:pt x="295" y="348"/>
                    </a:lnTo>
                    <a:close/>
                  </a:path>
                </a:pathLst>
              </a:custGeom>
              <a:solidFill>
                <a:srgbClr val="84A59D"/>
              </a:solidFill>
              <a:ln>
                <a:noFill/>
              </a:ln>
            </p:spPr>
            <p:txBody>
              <a:bodyPr spcFirstLastPara="1" wrap="square" lIns="61350" tIns="30650" rIns="61350" bIns="30650" anchor="ctr" anchorCtr="0">
                <a:noAutofit/>
              </a:bodyPr>
              <a:lstStyle/>
              <a:p>
                <a:pPr marL="0" marR="0" lvl="0" indent="0" algn="l" rtl="0">
                  <a:spcBef>
                    <a:spcPts val="0"/>
                  </a:spcBef>
                  <a:spcAft>
                    <a:spcPts val="0"/>
                  </a:spcAft>
                  <a:buNone/>
                </a:pPr>
                <a:endParaRPr sz="1208">
                  <a:solidFill>
                    <a:schemeClr val="dk1"/>
                  </a:solidFill>
                  <a:latin typeface="Calibri"/>
                  <a:ea typeface="Calibri"/>
                  <a:cs typeface="Calibri"/>
                  <a:sym typeface="Calibri"/>
                </a:endParaRPr>
              </a:p>
            </p:txBody>
          </p:sp>
        </p:grpSp>
      </p:grpSp>
      <p:sp>
        <p:nvSpPr>
          <p:cNvPr id="468" name="Google Shape;468;p19"/>
          <p:cNvSpPr txBox="1"/>
          <p:nvPr/>
        </p:nvSpPr>
        <p:spPr>
          <a:xfrm rot="260">
            <a:off x="5578188" y="972775"/>
            <a:ext cx="3970800" cy="193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5700">
                <a:solidFill>
                  <a:schemeClr val="lt2"/>
                </a:solidFill>
                <a:latin typeface="Luckiest Guy"/>
                <a:ea typeface="Luckiest Guy"/>
                <a:cs typeface="Luckiest Guy"/>
                <a:sym typeface="Luckiest Guy"/>
              </a:rPr>
              <a:t>PAC FAMILY FUN NIGHT</a:t>
            </a:r>
            <a:endParaRPr sz="5700">
              <a:solidFill>
                <a:schemeClr val="lt2"/>
              </a:solidFill>
              <a:latin typeface="Luckiest Guy"/>
              <a:ea typeface="Luckiest Guy"/>
              <a:cs typeface="Luckiest Guy"/>
              <a:sym typeface="Luckiest Guy"/>
            </a:endParaRPr>
          </a:p>
        </p:txBody>
      </p:sp>
      <p:pic>
        <p:nvPicPr>
          <p:cNvPr id="469" name="Google Shape;469;p19"/>
          <p:cNvPicPr preferRelativeResize="0"/>
          <p:nvPr/>
        </p:nvPicPr>
        <p:blipFill>
          <a:blip r:embed="rId4">
            <a:alphaModFix/>
          </a:blip>
          <a:stretch>
            <a:fillRect/>
          </a:stretch>
        </p:blipFill>
        <p:spPr>
          <a:xfrm>
            <a:off x="10296775" y="597701"/>
            <a:ext cx="7198635" cy="8803199"/>
          </a:xfrm>
          <a:prstGeom prst="rect">
            <a:avLst/>
          </a:prstGeom>
          <a:solidFill>
            <a:schemeClr val="dk2"/>
          </a:solidFill>
          <a:ln>
            <a:noFill/>
          </a:ln>
        </p:spPr>
      </p:pic>
      <p:pic>
        <p:nvPicPr>
          <p:cNvPr id="470" name="Google Shape;470;p19"/>
          <p:cNvPicPr preferRelativeResize="0"/>
          <p:nvPr/>
        </p:nvPicPr>
        <p:blipFill>
          <a:blip r:embed="rId5">
            <a:alphaModFix/>
          </a:blip>
          <a:stretch>
            <a:fillRect/>
          </a:stretch>
        </p:blipFill>
        <p:spPr>
          <a:xfrm>
            <a:off x="404525" y="0"/>
            <a:ext cx="4425875" cy="6358179"/>
          </a:xfrm>
          <a:prstGeom prst="rect">
            <a:avLst/>
          </a:prstGeom>
          <a:noFill/>
          <a:ln>
            <a:noFill/>
          </a:ln>
          <a:effectLst>
            <a:outerShdw blurRad="57150" dist="19050" dir="5400000" algn="bl" rotWithShape="0">
              <a:srgbClr val="000000">
                <a:alpha val="50000"/>
              </a:srgbClr>
            </a:outerShdw>
          </a:effectLst>
        </p:spPr>
      </p:pic>
      <p:sp>
        <p:nvSpPr>
          <p:cNvPr id="471" name="Google Shape;471;p19"/>
          <p:cNvSpPr txBox="1"/>
          <p:nvPr/>
        </p:nvSpPr>
        <p:spPr>
          <a:xfrm>
            <a:off x="247300" y="6379950"/>
            <a:ext cx="4583100" cy="3830700"/>
          </a:xfrm>
          <a:prstGeom prst="rect">
            <a:avLst/>
          </a:prstGeom>
          <a:solidFill>
            <a:schemeClr val="dk2"/>
          </a:solidFill>
          <a:ln>
            <a:noFill/>
          </a:ln>
        </p:spPr>
        <p:txBody>
          <a:bodyPr spcFirstLastPara="1" wrap="square" lIns="91425" tIns="91425" rIns="91425" bIns="91425" anchor="t" anchorCtr="0">
            <a:noAutofit/>
          </a:bodyPr>
          <a:lstStyle/>
          <a:p>
            <a:pPr marL="0" lvl="0" indent="0" algn="ctr" rtl="0">
              <a:lnSpc>
                <a:spcPct val="115000"/>
              </a:lnSpc>
              <a:spcBef>
                <a:spcPts val="1100"/>
              </a:spcBef>
              <a:spcAft>
                <a:spcPts val="0"/>
              </a:spcAft>
              <a:buNone/>
            </a:pPr>
            <a:r>
              <a:rPr lang="en-US" sz="1550">
                <a:solidFill>
                  <a:srgbClr val="242424"/>
                </a:solidFill>
                <a:latin typeface="Tenor Sans"/>
                <a:ea typeface="Tenor Sans"/>
                <a:cs typeface="Tenor Sans"/>
                <a:sym typeface="Tenor Sans"/>
              </a:rPr>
              <a:t>As we prepare for Family Fun Night, we'd like to extend a special thank you to a local massage therapist, </a:t>
            </a:r>
            <a:r>
              <a:rPr lang="en-US" sz="1550" b="1">
                <a:solidFill>
                  <a:srgbClr val="242424"/>
                </a:solidFill>
                <a:latin typeface="Tenor Sans"/>
                <a:ea typeface="Tenor Sans"/>
                <a:cs typeface="Tenor Sans"/>
                <a:sym typeface="Tenor Sans"/>
              </a:rPr>
              <a:t>Maureen O'Reilly- RMT </a:t>
            </a:r>
            <a:r>
              <a:rPr lang="en-US" sz="1550">
                <a:solidFill>
                  <a:srgbClr val="242424"/>
                </a:solidFill>
                <a:latin typeface="Tenor Sans"/>
                <a:ea typeface="Tenor Sans"/>
                <a:cs typeface="Tenor Sans"/>
                <a:sym typeface="Tenor Sans"/>
              </a:rPr>
              <a:t>who has generously donated a complimentary massage gift certificate for our raffle.</a:t>
            </a:r>
            <a:endParaRPr sz="1550">
              <a:solidFill>
                <a:srgbClr val="242424"/>
              </a:solidFill>
              <a:latin typeface="Tenor Sans"/>
              <a:ea typeface="Tenor Sans"/>
              <a:cs typeface="Tenor Sans"/>
              <a:sym typeface="Tenor Sans"/>
            </a:endParaRPr>
          </a:p>
          <a:p>
            <a:pPr marL="0" lvl="0" indent="0" algn="ctr" rtl="0">
              <a:lnSpc>
                <a:spcPct val="115000"/>
              </a:lnSpc>
              <a:spcBef>
                <a:spcPts val="1100"/>
              </a:spcBef>
              <a:spcAft>
                <a:spcPts val="1100"/>
              </a:spcAft>
              <a:buNone/>
            </a:pPr>
            <a:r>
              <a:rPr lang="en-US" sz="1550">
                <a:solidFill>
                  <a:srgbClr val="242424"/>
                </a:solidFill>
                <a:latin typeface="Tenor Sans"/>
                <a:ea typeface="Tenor Sans"/>
                <a:cs typeface="Tenor Sans"/>
                <a:sym typeface="Tenor Sans"/>
              </a:rPr>
              <a:t>We are so grateful for the support of local businesses that help make events like Family Fun Night possible. As a thank you, we've attached her flyer so families can learn more about her services. It's wonderful to have a wellness practitioner located right here in our neighbourhood, just around the corner from the school.</a:t>
            </a:r>
            <a:endParaRPr sz="3600">
              <a:solidFill>
                <a:schemeClr val="dk1"/>
              </a:solidFill>
              <a:latin typeface="Tenor Sans"/>
              <a:ea typeface="Tenor Sans"/>
              <a:cs typeface="Tenor Sans"/>
              <a:sym typeface="Tenor Sans"/>
            </a:endParaRPr>
          </a:p>
        </p:txBody>
      </p:sp>
      <p:grpSp>
        <p:nvGrpSpPr>
          <p:cNvPr id="472" name="Google Shape;472;p19"/>
          <p:cNvGrpSpPr/>
          <p:nvPr/>
        </p:nvGrpSpPr>
        <p:grpSpPr>
          <a:xfrm rot="1457960">
            <a:off x="17073877" y="12803"/>
            <a:ext cx="895018" cy="1584492"/>
            <a:chOff x="14829020" y="19272"/>
            <a:chExt cx="895026" cy="1584506"/>
          </a:xfrm>
        </p:grpSpPr>
        <p:grpSp>
          <p:nvGrpSpPr>
            <p:cNvPr id="473" name="Google Shape;473;p19"/>
            <p:cNvGrpSpPr/>
            <p:nvPr/>
          </p:nvGrpSpPr>
          <p:grpSpPr>
            <a:xfrm>
              <a:off x="14829020" y="19272"/>
              <a:ext cx="895026" cy="1584506"/>
              <a:chOff x="14829020" y="19272"/>
              <a:chExt cx="895026" cy="1584506"/>
            </a:xfrm>
          </p:grpSpPr>
          <p:sp>
            <p:nvSpPr>
              <p:cNvPr id="474" name="Google Shape;474;p19"/>
              <p:cNvSpPr/>
              <p:nvPr/>
            </p:nvSpPr>
            <p:spPr>
              <a:xfrm>
                <a:off x="14911393" y="869719"/>
                <a:ext cx="336466" cy="734059"/>
              </a:xfrm>
              <a:custGeom>
                <a:avLst/>
                <a:gdLst/>
                <a:ahLst/>
                <a:cxnLst/>
                <a:rect l="l" t="t" r="r" b="b"/>
                <a:pathLst>
                  <a:path w="336466" h="734059" extrusionOk="0">
                    <a:moveTo>
                      <a:pt x="309095" y="196182"/>
                    </a:moveTo>
                    <a:cubicBezTo>
                      <a:pt x="221560" y="378860"/>
                      <a:pt x="132660" y="544596"/>
                      <a:pt x="27132" y="726729"/>
                    </a:cubicBezTo>
                    <a:cubicBezTo>
                      <a:pt x="19322" y="740213"/>
                      <a:pt x="-3356" y="733894"/>
                      <a:pt x="421" y="717551"/>
                    </a:cubicBezTo>
                    <a:cubicBezTo>
                      <a:pt x="100497" y="284829"/>
                      <a:pt x="162591" y="-5088"/>
                      <a:pt x="189337" y="68"/>
                    </a:cubicBezTo>
                    <a:cubicBezTo>
                      <a:pt x="247619" y="11324"/>
                      <a:pt x="321041" y="31625"/>
                      <a:pt x="334889" y="99293"/>
                    </a:cubicBezTo>
                    <a:cubicBezTo>
                      <a:pt x="342006" y="134117"/>
                      <a:pt x="323573" y="165867"/>
                      <a:pt x="309095" y="196182"/>
                    </a:cubicBezTo>
                    <a:close/>
                  </a:path>
                </a:pathLst>
              </a:custGeom>
              <a:solidFill>
                <a:srgbClr val="F9EAC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5" name="Google Shape;475;p19"/>
              <p:cNvSpPr/>
              <p:nvPr/>
            </p:nvSpPr>
            <p:spPr>
              <a:xfrm>
                <a:off x="15043945" y="869197"/>
                <a:ext cx="202070" cy="294714"/>
              </a:xfrm>
              <a:custGeom>
                <a:avLst/>
                <a:gdLst/>
                <a:ahLst/>
                <a:cxnLst/>
                <a:rect l="l" t="t" r="r" b="b"/>
                <a:pathLst>
                  <a:path w="202070" h="294714" extrusionOk="0">
                    <a:moveTo>
                      <a:pt x="128661" y="294715"/>
                    </a:moveTo>
                    <a:cubicBezTo>
                      <a:pt x="14253" y="176137"/>
                      <a:pt x="20389" y="182785"/>
                      <a:pt x="0" y="160751"/>
                    </a:cubicBezTo>
                    <a:cubicBezTo>
                      <a:pt x="41863" y="-818"/>
                      <a:pt x="41756" y="-2307"/>
                      <a:pt x="56785" y="589"/>
                    </a:cubicBezTo>
                    <a:cubicBezTo>
                      <a:pt x="278721" y="43454"/>
                      <a:pt x="198255" y="154873"/>
                      <a:pt x="128661" y="294715"/>
                    </a:cubicBezTo>
                    <a:close/>
                  </a:path>
                </a:pathLst>
              </a:custGeom>
              <a:solidFill>
                <a:srgbClr val="F9EAC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6" name="Google Shape;476;p19"/>
              <p:cNvSpPr/>
              <p:nvPr/>
            </p:nvSpPr>
            <p:spPr>
              <a:xfrm>
                <a:off x="14829020" y="19272"/>
                <a:ext cx="895026" cy="1056543"/>
              </a:xfrm>
              <a:custGeom>
                <a:avLst/>
                <a:gdLst/>
                <a:ahLst/>
                <a:cxnLst/>
                <a:rect l="l" t="t" r="r" b="b"/>
                <a:pathLst>
                  <a:path w="895026" h="1056543" extrusionOk="0">
                    <a:moveTo>
                      <a:pt x="555186" y="2855"/>
                    </a:moveTo>
                    <a:cubicBezTo>
                      <a:pt x="290372" y="-21274"/>
                      <a:pt x="493953" y="103718"/>
                      <a:pt x="281229" y="525120"/>
                    </a:cubicBezTo>
                    <a:cubicBezTo>
                      <a:pt x="181831" y="525120"/>
                      <a:pt x="57396" y="597697"/>
                      <a:pt x="8741" y="662082"/>
                    </a:cubicBezTo>
                    <a:cubicBezTo>
                      <a:pt x="-36497" y="721945"/>
                      <a:pt x="98341" y="939925"/>
                      <a:pt x="309428" y="1020697"/>
                    </a:cubicBezTo>
                    <a:cubicBezTo>
                      <a:pt x="516146" y="1100749"/>
                      <a:pt x="766083" y="1032299"/>
                      <a:pt x="772693" y="956160"/>
                    </a:cubicBezTo>
                    <a:cubicBezTo>
                      <a:pt x="779712" y="875303"/>
                      <a:pt x="735614" y="738154"/>
                      <a:pt x="662103" y="671735"/>
                    </a:cubicBezTo>
                    <a:cubicBezTo>
                      <a:pt x="787804" y="210669"/>
                      <a:pt x="1022509" y="261085"/>
                      <a:pt x="808348" y="100308"/>
                    </a:cubicBezTo>
                    <a:cubicBezTo>
                      <a:pt x="763271" y="66466"/>
                      <a:pt x="665646" y="12916"/>
                      <a:pt x="555186" y="2855"/>
                    </a:cubicBezTo>
                    <a:close/>
                  </a:path>
                </a:pathLst>
              </a:custGeom>
              <a:solidFill>
                <a:srgbClr val="84A59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7" name="Google Shape;477;p19"/>
              <p:cNvSpPr/>
              <p:nvPr/>
            </p:nvSpPr>
            <p:spPr>
              <a:xfrm>
                <a:off x="15106710" y="577686"/>
                <a:ext cx="372731" cy="159798"/>
              </a:xfrm>
              <a:custGeom>
                <a:avLst/>
                <a:gdLst/>
                <a:ahLst/>
                <a:cxnLst/>
                <a:rect l="l" t="t" r="r" b="b"/>
                <a:pathLst>
                  <a:path w="372731" h="159798" extrusionOk="0">
                    <a:moveTo>
                      <a:pt x="365462" y="138017"/>
                    </a:moveTo>
                    <a:cubicBezTo>
                      <a:pt x="218938" y="129353"/>
                      <a:pt x="166637" y="128275"/>
                      <a:pt x="17083" y="2329"/>
                    </a:cubicBezTo>
                    <a:cubicBezTo>
                      <a:pt x="9209" y="-4304"/>
                      <a:pt x="-4958" y="4357"/>
                      <a:pt x="1754" y="14169"/>
                    </a:cubicBezTo>
                    <a:cubicBezTo>
                      <a:pt x="72728" y="117912"/>
                      <a:pt x="259178" y="182113"/>
                      <a:pt x="367438" y="152600"/>
                    </a:cubicBezTo>
                    <a:cubicBezTo>
                      <a:pt x="375751" y="150335"/>
                      <a:pt x="373649" y="138502"/>
                      <a:pt x="365462" y="138017"/>
                    </a:cubicBezTo>
                    <a:close/>
                  </a:path>
                </a:pathLst>
              </a:custGeom>
              <a:solidFill>
                <a:srgbClr val="44444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78" name="Google Shape;478;p19"/>
            <p:cNvSpPr/>
            <p:nvPr/>
          </p:nvSpPr>
          <p:spPr>
            <a:xfrm>
              <a:off x="15260737" y="45530"/>
              <a:ext cx="422911" cy="219202"/>
            </a:xfrm>
            <a:custGeom>
              <a:avLst/>
              <a:gdLst/>
              <a:ahLst/>
              <a:cxnLst/>
              <a:rect l="l" t="t" r="r" b="b"/>
              <a:pathLst>
                <a:path w="422911" h="219202" extrusionOk="0">
                  <a:moveTo>
                    <a:pt x="409707" y="142058"/>
                  </a:moveTo>
                  <a:cubicBezTo>
                    <a:pt x="405645" y="136433"/>
                    <a:pt x="394219" y="139630"/>
                    <a:pt x="397398" y="147252"/>
                  </a:cubicBezTo>
                  <a:cubicBezTo>
                    <a:pt x="461527" y="301079"/>
                    <a:pt x="-90131" y="73094"/>
                    <a:pt x="30574" y="15259"/>
                  </a:cubicBezTo>
                  <a:cubicBezTo>
                    <a:pt x="38786" y="11323"/>
                    <a:pt x="33002" y="-2633"/>
                    <a:pt x="24331" y="438"/>
                  </a:cubicBezTo>
                  <a:cubicBezTo>
                    <a:pt x="-23561" y="17389"/>
                    <a:pt x="9821" y="74659"/>
                    <a:pt x="34648" y="96303"/>
                  </a:cubicBezTo>
                  <a:cubicBezTo>
                    <a:pt x="75765" y="132151"/>
                    <a:pt x="131676" y="154290"/>
                    <a:pt x="181698" y="174496"/>
                  </a:cubicBezTo>
                  <a:cubicBezTo>
                    <a:pt x="411018" y="267120"/>
                    <a:pt x="448265" y="195459"/>
                    <a:pt x="409707" y="142058"/>
                  </a:cubicBezTo>
                  <a:close/>
                </a:path>
              </a:pathLst>
            </a:custGeom>
            <a:solidFill>
              <a:srgbClr val="44444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8"/>
                                        </p:tgtEl>
                                        <p:attrNameLst>
                                          <p:attrName>style.visibility</p:attrName>
                                        </p:attrNameLst>
                                      </p:cBhvr>
                                      <p:to>
                                        <p:strVal val="visible"/>
                                      </p:to>
                                    </p:set>
                                    <p:animEffect transition="in" filter="fade">
                                      <p:cBhvr>
                                        <p:cTn id="7" dur="1000"/>
                                        <p:tgtEl>
                                          <p:spTgt spid="408"/>
                                        </p:tgtEl>
                                      </p:cBhvr>
                                    </p:animEffect>
                                  </p:childTnLst>
                                </p:cTn>
                              </p:par>
                              <p:par>
                                <p:cTn id="8" presetID="10" presetClass="entr" presetSubtype="0" fill="hold" nodeType="withEffect">
                                  <p:stCondLst>
                                    <p:cond delay="0"/>
                                  </p:stCondLst>
                                  <p:childTnLst>
                                    <p:set>
                                      <p:cBhvr>
                                        <p:cTn id="9" dur="1" fill="hold">
                                          <p:stCondLst>
                                            <p:cond delay="0"/>
                                          </p:stCondLst>
                                        </p:cTn>
                                        <p:tgtEl>
                                          <p:spTgt spid="409"/>
                                        </p:tgtEl>
                                        <p:attrNameLst>
                                          <p:attrName>style.visibility</p:attrName>
                                        </p:attrNameLst>
                                      </p:cBhvr>
                                      <p:to>
                                        <p:strVal val="visible"/>
                                      </p:to>
                                    </p:set>
                                    <p:animEffect transition="in" filter="fade">
                                      <p:cBhvr>
                                        <p:cTn id="10" dur="1000"/>
                                        <p:tgtEl>
                                          <p:spTgt spid="409"/>
                                        </p:tgtEl>
                                      </p:cBhvr>
                                    </p:animEffect>
                                  </p:childTnLst>
                                </p:cTn>
                              </p:par>
                              <p:par>
                                <p:cTn id="11" presetID="10" presetClass="entr" presetSubtype="0" fill="hold" nodeType="withEffect">
                                  <p:stCondLst>
                                    <p:cond delay="0"/>
                                  </p:stCondLst>
                                  <p:childTnLst>
                                    <p:set>
                                      <p:cBhvr>
                                        <p:cTn id="12" dur="1" fill="hold">
                                          <p:stCondLst>
                                            <p:cond delay="0"/>
                                          </p:stCondLst>
                                        </p:cTn>
                                        <p:tgtEl>
                                          <p:spTgt spid="472"/>
                                        </p:tgtEl>
                                        <p:attrNameLst>
                                          <p:attrName>style.visibility</p:attrName>
                                        </p:attrNameLst>
                                      </p:cBhvr>
                                      <p:to>
                                        <p:strVal val="visible"/>
                                      </p:to>
                                    </p:set>
                                    <p:animEffect transition="in" filter="fade">
                                      <p:cBhvr>
                                        <p:cTn id="13" dur="1000"/>
                                        <p:tgtEl>
                                          <p:spTgt spid="47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10"/>
                                        </p:tgtEl>
                                        <p:attrNameLst>
                                          <p:attrName>style.visibility</p:attrName>
                                        </p:attrNameLst>
                                      </p:cBhvr>
                                      <p:to>
                                        <p:strVal val="visible"/>
                                      </p:to>
                                    </p:set>
                                    <p:animEffect transition="in" filter="fade">
                                      <p:cBhvr>
                                        <p:cTn id="18" dur="1000"/>
                                        <p:tgtEl>
                                          <p:spTgt spid="410"/>
                                        </p:tgtEl>
                                      </p:cBhvr>
                                    </p:animEffect>
                                  </p:childTnLst>
                                </p:cTn>
                              </p:par>
                              <p:par>
                                <p:cTn id="19" presetID="10" presetClass="entr" presetSubtype="0" fill="hold" nodeType="withEffect">
                                  <p:stCondLst>
                                    <p:cond delay="0"/>
                                  </p:stCondLst>
                                  <p:childTnLst>
                                    <p:set>
                                      <p:cBhvr>
                                        <p:cTn id="20" dur="1" fill="hold">
                                          <p:stCondLst>
                                            <p:cond delay="0"/>
                                          </p:stCondLst>
                                        </p:cTn>
                                        <p:tgtEl>
                                          <p:spTgt spid="414"/>
                                        </p:tgtEl>
                                        <p:attrNameLst>
                                          <p:attrName>style.visibility</p:attrName>
                                        </p:attrNameLst>
                                      </p:cBhvr>
                                      <p:to>
                                        <p:strVal val="visible"/>
                                      </p:to>
                                    </p:set>
                                    <p:animEffect transition="in" filter="fade">
                                      <p:cBhvr>
                                        <p:cTn id="21" dur="1000"/>
                                        <p:tgtEl>
                                          <p:spTgt spid="414"/>
                                        </p:tgtEl>
                                      </p:cBhvr>
                                    </p:animEffect>
                                  </p:childTnLst>
                                </p:cTn>
                              </p:par>
                              <p:par>
                                <p:cTn id="22" presetID="10" presetClass="entr" presetSubtype="0" fill="hold" nodeType="withEffect">
                                  <p:stCondLst>
                                    <p:cond delay="0"/>
                                  </p:stCondLst>
                                  <p:childTnLst>
                                    <p:set>
                                      <p:cBhvr>
                                        <p:cTn id="23" dur="1" fill="hold">
                                          <p:stCondLst>
                                            <p:cond delay="0"/>
                                          </p:stCondLst>
                                        </p:cTn>
                                        <p:tgtEl>
                                          <p:spTgt spid="418"/>
                                        </p:tgtEl>
                                        <p:attrNameLst>
                                          <p:attrName>style.visibility</p:attrName>
                                        </p:attrNameLst>
                                      </p:cBhvr>
                                      <p:to>
                                        <p:strVal val="visible"/>
                                      </p:to>
                                    </p:set>
                                    <p:animEffect transition="in" filter="fade">
                                      <p:cBhvr>
                                        <p:cTn id="24" dur="1000"/>
                                        <p:tgtEl>
                                          <p:spTgt spid="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cxnSp>
        <p:nvCxnSpPr>
          <p:cNvPr id="483" name="Google Shape;483;p20"/>
          <p:cNvCxnSpPr/>
          <p:nvPr/>
        </p:nvCxnSpPr>
        <p:spPr>
          <a:xfrm rot="-5400000">
            <a:off x="1411579" y="5143496"/>
            <a:ext cx="10257600" cy="0"/>
          </a:xfrm>
          <a:prstGeom prst="straightConnector1">
            <a:avLst/>
          </a:prstGeom>
          <a:noFill/>
          <a:ln w="85725" cap="rnd" cmpd="sng">
            <a:solidFill>
              <a:srgbClr val="F28482">
                <a:alpha val="49800"/>
              </a:srgbClr>
            </a:solidFill>
            <a:prstDash val="dot"/>
            <a:round/>
            <a:headEnd type="none" w="sm" len="sm"/>
            <a:tailEnd type="none" w="sm" len="sm"/>
          </a:ln>
        </p:spPr>
      </p:cxnSp>
      <p:sp>
        <p:nvSpPr>
          <p:cNvPr id="484" name="Google Shape;484;p20"/>
          <p:cNvSpPr txBox="1"/>
          <p:nvPr/>
        </p:nvSpPr>
        <p:spPr>
          <a:xfrm>
            <a:off x="653950" y="3924825"/>
            <a:ext cx="5468400" cy="6033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latin typeface="Tenor Sans"/>
                <a:ea typeface="Tenor Sans"/>
                <a:cs typeface="Tenor Sans"/>
                <a:sym typeface="Tenor Sans"/>
              </a:rPr>
              <a:t>The first day back to school is a </a:t>
            </a:r>
            <a:r>
              <a:rPr lang="en-US" sz="2000" b="1">
                <a:latin typeface="Tenor Sans"/>
                <a:ea typeface="Tenor Sans"/>
                <a:cs typeface="Tenor Sans"/>
                <a:sym typeface="Tenor Sans"/>
              </a:rPr>
              <a:t>half day</a:t>
            </a:r>
            <a:r>
              <a:rPr lang="en-US" sz="2000">
                <a:latin typeface="Tenor Sans"/>
                <a:ea typeface="Tenor Sans"/>
                <a:cs typeface="Tenor Sans"/>
                <a:sym typeface="Tenor Sans"/>
              </a:rPr>
              <a:t> on </a:t>
            </a:r>
            <a:r>
              <a:rPr lang="en-US" sz="2000" b="1">
                <a:latin typeface="Tenor Sans"/>
                <a:ea typeface="Tenor Sans"/>
                <a:cs typeface="Tenor Sans"/>
                <a:sym typeface="Tenor Sans"/>
              </a:rPr>
              <a:t>Tuesday, September 8th.</a:t>
            </a:r>
            <a:r>
              <a:rPr lang="en-US" sz="2000">
                <a:latin typeface="Tenor Sans"/>
                <a:ea typeface="Tenor Sans"/>
                <a:cs typeface="Tenor Sans"/>
                <a:sym typeface="Tenor Sans"/>
              </a:rPr>
              <a:t>  Busses will be running and students will be dismissed at 11:00 am.</a:t>
            </a:r>
            <a:endParaRPr sz="2000">
              <a:latin typeface="Tenor Sans"/>
              <a:ea typeface="Tenor Sans"/>
              <a:cs typeface="Tenor Sans"/>
              <a:sym typeface="Tenor Sans"/>
            </a:endParaRPr>
          </a:p>
          <a:p>
            <a:pPr marL="0" lvl="0" indent="0" algn="l" rtl="0">
              <a:spcBef>
                <a:spcPts val="0"/>
              </a:spcBef>
              <a:spcAft>
                <a:spcPts val="0"/>
              </a:spcAft>
              <a:buNone/>
            </a:pPr>
            <a:endParaRPr sz="2000">
              <a:latin typeface="Tenor Sans"/>
              <a:ea typeface="Tenor Sans"/>
              <a:cs typeface="Tenor Sans"/>
              <a:sym typeface="Tenor Sans"/>
            </a:endParaRPr>
          </a:p>
          <a:p>
            <a:pPr marL="0" lvl="0" indent="0" algn="l" rtl="0">
              <a:spcBef>
                <a:spcPts val="0"/>
              </a:spcBef>
              <a:spcAft>
                <a:spcPts val="0"/>
              </a:spcAft>
              <a:buNone/>
            </a:pPr>
            <a:r>
              <a:rPr lang="en-US" sz="2000" b="1">
                <a:latin typeface="Tenor Sans"/>
                <a:ea typeface="Tenor Sans"/>
                <a:cs typeface="Tenor Sans"/>
                <a:sym typeface="Tenor Sans"/>
              </a:rPr>
              <a:t>All “new” to SKE Grade 1-6 students </a:t>
            </a:r>
            <a:r>
              <a:rPr lang="en-US" sz="2000">
                <a:latin typeface="Tenor Sans"/>
                <a:ea typeface="Tenor Sans"/>
                <a:cs typeface="Tenor Sans"/>
                <a:sym typeface="Tenor Sans"/>
              </a:rPr>
              <a:t>will meet in our foyer at 8:30 a.m. on September 8th. Following a brief orientation and school tour, </a:t>
            </a:r>
            <a:r>
              <a:rPr lang="en-US" sz="2000" u="sng">
                <a:latin typeface="Tenor Sans"/>
                <a:ea typeface="Tenor Sans"/>
                <a:cs typeface="Tenor Sans"/>
                <a:sym typeface="Tenor Sans"/>
              </a:rPr>
              <a:t>all new students will be placed into age-appropriate, temporary classrooms</a:t>
            </a:r>
            <a:r>
              <a:rPr lang="en-US" sz="2000">
                <a:latin typeface="Tenor Sans"/>
                <a:ea typeface="Tenor Sans"/>
                <a:cs typeface="Tenor Sans"/>
                <a:sym typeface="Tenor Sans"/>
              </a:rPr>
              <a:t>. </a:t>
            </a:r>
            <a:r>
              <a:rPr lang="en-US" sz="2000" b="1">
                <a:latin typeface="Tenor Sans"/>
                <a:ea typeface="Tenor Sans"/>
                <a:cs typeface="Tenor Sans"/>
                <a:sym typeface="Tenor Sans"/>
              </a:rPr>
              <a:t> All returning students will report to their last year’s classroom.</a:t>
            </a:r>
            <a:endParaRPr sz="2000" b="1">
              <a:latin typeface="Tenor Sans"/>
              <a:ea typeface="Tenor Sans"/>
              <a:cs typeface="Tenor Sans"/>
              <a:sym typeface="Tenor Sans"/>
            </a:endParaRPr>
          </a:p>
          <a:p>
            <a:pPr marL="0" lvl="0" indent="0" algn="l" rtl="0">
              <a:spcBef>
                <a:spcPts val="0"/>
              </a:spcBef>
              <a:spcAft>
                <a:spcPts val="0"/>
              </a:spcAft>
              <a:buNone/>
            </a:pPr>
            <a:endParaRPr sz="2000">
              <a:latin typeface="Tenor Sans"/>
              <a:ea typeface="Tenor Sans"/>
              <a:cs typeface="Tenor Sans"/>
              <a:sym typeface="Tenor Sans"/>
            </a:endParaRPr>
          </a:p>
          <a:p>
            <a:pPr marL="0" lvl="0" indent="0" algn="l" rtl="0">
              <a:spcBef>
                <a:spcPts val="0"/>
              </a:spcBef>
              <a:spcAft>
                <a:spcPts val="0"/>
              </a:spcAft>
              <a:buNone/>
            </a:pPr>
            <a:r>
              <a:rPr lang="en-US" sz="2000" b="1">
                <a:latin typeface="Tenor Sans"/>
                <a:ea typeface="Tenor Sans"/>
                <a:cs typeface="Tenor Sans"/>
                <a:sym typeface="Tenor Sans"/>
              </a:rPr>
              <a:t>Regular school hours (8:30-2:30) commence on September 9th for Grades 1-6.</a:t>
            </a:r>
            <a:r>
              <a:rPr lang="en-US" sz="2000">
                <a:latin typeface="Tenor Sans"/>
                <a:ea typeface="Tenor Sans"/>
                <a:cs typeface="Tenor Sans"/>
                <a:sym typeface="Tenor Sans"/>
              </a:rPr>
              <a:t>  </a:t>
            </a:r>
            <a:r>
              <a:rPr lang="en-US" sz="2000" b="1">
                <a:solidFill>
                  <a:schemeClr val="lt2"/>
                </a:solidFill>
                <a:latin typeface="Tenor Sans"/>
                <a:ea typeface="Tenor Sans"/>
                <a:cs typeface="Tenor Sans"/>
                <a:sym typeface="Tenor Sans"/>
              </a:rPr>
              <a:t>Please watch for more start up information coming for the kindergarten classes.</a:t>
            </a:r>
            <a:endParaRPr sz="7600" b="1">
              <a:solidFill>
                <a:schemeClr val="lt2"/>
              </a:solidFill>
              <a:latin typeface="Tenor Sans"/>
              <a:ea typeface="Tenor Sans"/>
              <a:cs typeface="Tenor Sans"/>
              <a:sym typeface="Tenor Sans"/>
            </a:endParaRPr>
          </a:p>
        </p:txBody>
      </p:sp>
      <p:pic>
        <p:nvPicPr>
          <p:cNvPr id="485" name="Google Shape;485;p20"/>
          <p:cNvPicPr preferRelativeResize="0"/>
          <p:nvPr/>
        </p:nvPicPr>
        <p:blipFill>
          <a:blip r:embed="rId3">
            <a:alphaModFix/>
          </a:blip>
          <a:stretch>
            <a:fillRect/>
          </a:stretch>
        </p:blipFill>
        <p:spPr>
          <a:xfrm>
            <a:off x="501075" y="406025"/>
            <a:ext cx="5448300" cy="3352800"/>
          </a:xfrm>
          <a:prstGeom prst="rect">
            <a:avLst/>
          </a:prstGeom>
          <a:noFill/>
          <a:ln>
            <a:noFill/>
          </a:ln>
        </p:spPr>
      </p:pic>
      <p:sp>
        <p:nvSpPr>
          <p:cNvPr id="486" name="Google Shape;486;p20"/>
          <p:cNvSpPr txBox="1"/>
          <p:nvPr/>
        </p:nvSpPr>
        <p:spPr>
          <a:xfrm>
            <a:off x="6958400" y="483700"/>
            <a:ext cx="11193120" cy="9358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200" b="1" u="sng" dirty="0">
                <a:solidFill>
                  <a:srgbClr val="FE6465"/>
                </a:solidFill>
                <a:latin typeface="Tenor Sans"/>
                <a:ea typeface="Tenor Sans"/>
                <a:cs typeface="Tenor Sans"/>
                <a:sym typeface="Tenor Sans"/>
              </a:rPr>
              <a:t>2026-2027 SCHOOL ORGANIZATION</a:t>
            </a:r>
            <a:endParaRPr sz="3200" b="1" u="sng" dirty="0">
              <a:solidFill>
                <a:srgbClr val="FE6465"/>
              </a:solidFill>
              <a:latin typeface="Tenor Sans"/>
              <a:ea typeface="Tenor Sans"/>
              <a:cs typeface="Tenor Sans"/>
              <a:sym typeface="Tenor Sans"/>
            </a:endParaRPr>
          </a:p>
          <a:p>
            <a:pPr marL="0" lvl="0" indent="0" algn="l" rtl="0">
              <a:spcBef>
                <a:spcPts val="0"/>
              </a:spcBef>
              <a:spcAft>
                <a:spcPts val="0"/>
              </a:spcAft>
              <a:buNone/>
            </a:pPr>
            <a:endParaRPr sz="2600" b="1" dirty="0">
              <a:solidFill>
                <a:schemeClr val="lt2"/>
              </a:solidFill>
              <a:latin typeface="Tenor Sans"/>
              <a:ea typeface="Tenor Sans"/>
              <a:cs typeface="Tenor Sans"/>
              <a:sym typeface="Tenor Sans"/>
            </a:endParaRPr>
          </a:p>
          <a:p>
            <a:pPr marL="0" lvl="0" indent="0" algn="l" rtl="0">
              <a:spcBef>
                <a:spcPts val="0"/>
              </a:spcBef>
              <a:spcAft>
                <a:spcPts val="0"/>
              </a:spcAft>
              <a:buNone/>
            </a:pPr>
            <a:r>
              <a:rPr lang="en-US" sz="2000" dirty="0">
                <a:solidFill>
                  <a:srgbClr val="595959"/>
                </a:solidFill>
                <a:latin typeface="Tenor Sans"/>
                <a:ea typeface="Tenor Sans"/>
                <a:cs typeface="Tenor Sans"/>
                <a:sym typeface="Tenor Sans"/>
              </a:rPr>
              <a:t>The</a:t>
            </a:r>
            <a:r>
              <a:rPr lang="en-US" sz="2000" b="1" dirty="0">
                <a:solidFill>
                  <a:srgbClr val="595959"/>
                </a:solidFill>
                <a:latin typeface="Tenor Sans"/>
                <a:ea typeface="Tenor Sans"/>
                <a:cs typeface="Tenor Sans"/>
                <a:sym typeface="Tenor Sans"/>
              </a:rPr>
              <a:t> </a:t>
            </a:r>
            <a:r>
              <a:rPr lang="en-US" sz="2000" dirty="0">
                <a:solidFill>
                  <a:srgbClr val="595959"/>
                </a:solidFill>
                <a:latin typeface="Tenor Sans"/>
                <a:ea typeface="Tenor Sans"/>
                <a:cs typeface="Tenor Sans"/>
                <a:sym typeface="Tenor Sans"/>
              </a:rPr>
              <a:t>staff for 2026-2027 are listed below. This list is subject to change.</a:t>
            </a:r>
            <a:endParaRPr sz="2000" dirty="0">
              <a:solidFill>
                <a:srgbClr val="595959"/>
              </a:solidFill>
              <a:latin typeface="Tenor Sans"/>
              <a:ea typeface="Tenor Sans"/>
              <a:cs typeface="Tenor Sans"/>
              <a:sym typeface="Tenor Sans"/>
            </a:endParaRPr>
          </a:p>
          <a:p>
            <a:pPr marL="0" lvl="0" indent="0" algn="l" rtl="0">
              <a:spcBef>
                <a:spcPts val="0"/>
              </a:spcBef>
              <a:spcAft>
                <a:spcPts val="0"/>
              </a:spcAft>
              <a:buNone/>
            </a:pPr>
            <a:r>
              <a:rPr lang="en-US" sz="2000" b="1" dirty="0">
                <a:solidFill>
                  <a:srgbClr val="595959"/>
                </a:solidFill>
                <a:latin typeface="Tenor Sans"/>
                <a:ea typeface="Tenor Sans"/>
                <a:cs typeface="Tenor Sans"/>
                <a:sym typeface="Tenor Sans"/>
              </a:rPr>
              <a:t>	</a:t>
            </a:r>
            <a:endParaRPr sz="2000" b="1" dirty="0">
              <a:solidFill>
                <a:srgbClr val="595959"/>
              </a:solidFill>
              <a:latin typeface="Tenor Sans"/>
              <a:ea typeface="Tenor Sans"/>
              <a:cs typeface="Tenor Sans"/>
              <a:sym typeface="Tenor Sans"/>
            </a:endParaRPr>
          </a:p>
          <a:p>
            <a:pPr marL="0" lvl="0" indent="0" algn="l" rtl="0">
              <a:spcBef>
                <a:spcPts val="0"/>
              </a:spcBef>
              <a:spcAft>
                <a:spcPts val="0"/>
              </a:spcAft>
              <a:buNone/>
            </a:pPr>
            <a:r>
              <a:rPr lang="en-US" sz="2000" dirty="0">
                <a:solidFill>
                  <a:srgbClr val="595959"/>
                </a:solidFill>
                <a:latin typeface="Tenor Sans"/>
                <a:ea typeface="Tenor Sans"/>
                <a:cs typeface="Tenor Sans"/>
                <a:sym typeface="Tenor Sans"/>
              </a:rPr>
              <a:t>As in every year, teaching assignments and class organizations are subject to change in the fall.  </a:t>
            </a:r>
            <a:r>
              <a:rPr lang="en-US" sz="2000" b="1" dirty="0">
                <a:highlight>
                  <a:schemeClr val="dk2"/>
                </a:highlight>
                <a:latin typeface="Tenor Sans"/>
                <a:ea typeface="Tenor Sans"/>
                <a:cs typeface="Tenor Sans"/>
                <a:sym typeface="Tenor Sans"/>
              </a:rPr>
              <a:t>If you are moving over the summer and/or your children will not be attending SKE in the fall, please let the office know ASAP.</a:t>
            </a:r>
            <a:endParaRPr sz="2000" b="1" dirty="0">
              <a:highlight>
                <a:schemeClr val="dk2"/>
              </a:highlight>
              <a:latin typeface="Tenor Sans"/>
              <a:ea typeface="Tenor Sans"/>
              <a:cs typeface="Tenor Sans"/>
              <a:sym typeface="Tenor Sans"/>
            </a:endParaRPr>
          </a:p>
          <a:p>
            <a:pPr marL="0" lvl="0" indent="0" algn="l" rtl="0">
              <a:spcBef>
                <a:spcPts val="0"/>
              </a:spcBef>
              <a:spcAft>
                <a:spcPts val="0"/>
              </a:spcAft>
              <a:buNone/>
            </a:pPr>
            <a:endParaRPr sz="2000" b="1" dirty="0">
              <a:solidFill>
                <a:srgbClr val="CC0000"/>
              </a:solidFill>
              <a:latin typeface="Tenor Sans"/>
              <a:ea typeface="Tenor Sans"/>
              <a:cs typeface="Tenor Sans"/>
              <a:sym typeface="Tenor Sans"/>
            </a:endParaRPr>
          </a:p>
          <a:p>
            <a:pPr marL="0" lvl="0" indent="0" algn="l" rtl="0">
              <a:spcBef>
                <a:spcPts val="0"/>
              </a:spcBef>
              <a:spcAft>
                <a:spcPts val="0"/>
              </a:spcAft>
              <a:buNone/>
            </a:pPr>
            <a:r>
              <a:rPr lang="en-US" sz="2000" dirty="0">
                <a:latin typeface="Tenor Sans"/>
                <a:ea typeface="Tenor Sans"/>
                <a:cs typeface="Tenor Sans"/>
                <a:sym typeface="Tenor Sans"/>
              </a:rPr>
              <a:t>There are many factors that go into building balanced classes and we ask that parents trust the decisions that we make. Careful consideration and collaboration are always present during this process, in regards to meeting students’ learning needs.</a:t>
            </a:r>
            <a:endParaRPr sz="2000" dirty="0">
              <a:latin typeface="Tenor Sans"/>
              <a:ea typeface="Tenor Sans"/>
              <a:cs typeface="Tenor Sans"/>
              <a:sym typeface="Tenor Sans"/>
            </a:endParaRPr>
          </a:p>
          <a:p>
            <a:pPr marL="0" lvl="0" indent="0" algn="l" rtl="0">
              <a:spcBef>
                <a:spcPts val="0"/>
              </a:spcBef>
              <a:spcAft>
                <a:spcPts val="0"/>
              </a:spcAft>
              <a:buNone/>
            </a:pPr>
            <a:endParaRPr sz="1900" dirty="0">
              <a:latin typeface="Tenor Sans"/>
              <a:ea typeface="Tenor Sans"/>
              <a:cs typeface="Tenor Sans"/>
              <a:sym typeface="Tenor Sans"/>
            </a:endParaRPr>
          </a:p>
          <a:p>
            <a:pPr marL="0" lvl="0" indent="0" algn="l" rtl="0">
              <a:spcBef>
                <a:spcPts val="0"/>
              </a:spcBef>
              <a:spcAft>
                <a:spcPts val="0"/>
              </a:spcAft>
              <a:buNone/>
            </a:pPr>
            <a:r>
              <a:rPr lang="en-US" sz="2000" b="1" u="sng" dirty="0">
                <a:latin typeface="Tenor Sans"/>
                <a:ea typeface="Tenor Sans"/>
                <a:cs typeface="Tenor Sans"/>
                <a:sym typeface="Tenor Sans"/>
              </a:rPr>
              <a:t>PRINCIPAL</a:t>
            </a:r>
            <a:r>
              <a:rPr lang="en-US" sz="2000" b="1" dirty="0">
                <a:latin typeface="Tenor Sans"/>
                <a:ea typeface="Tenor Sans"/>
                <a:cs typeface="Tenor Sans"/>
                <a:sym typeface="Tenor Sans"/>
              </a:rPr>
              <a:t>:</a:t>
            </a:r>
            <a:r>
              <a:rPr lang="en-US" sz="2000" dirty="0">
                <a:latin typeface="Tenor Sans"/>
                <a:ea typeface="Tenor Sans"/>
                <a:cs typeface="Tenor Sans"/>
                <a:sym typeface="Tenor Sans"/>
              </a:rPr>
              <a:t>  Ms. Jasmine Lemon                    	</a:t>
            </a:r>
            <a:endParaRPr sz="2000" dirty="0">
              <a:latin typeface="Tenor Sans"/>
              <a:ea typeface="Tenor Sans"/>
              <a:cs typeface="Tenor Sans"/>
              <a:sym typeface="Tenor Sans"/>
            </a:endParaRPr>
          </a:p>
          <a:p>
            <a:pPr marL="0" lvl="0" indent="0" algn="l" rtl="0">
              <a:spcBef>
                <a:spcPts val="0"/>
              </a:spcBef>
              <a:spcAft>
                <a:spcPts val="0"/>
              </a:spcAft>
              <a:buNone/>
            </a:pPr>
            <a:r>
              <a:rPr lang="en-US" sz="2000" b="1" u="sng" dirty="0" err="1">
                <a:latin typeface="Tenor Sans"/>
                <a:ea typeface="Tenor Sans"/>
                <a:cs typeface="Tenor Sans"/>
                <a:sym typeface="Tenor Sans"/>
              </a:rPr>
              <a:t>Adminstrative</a:t>
            </a:r>
            <a:r>
              <a:rPr lang="en-US" sz="2000" b="1" u="sng" dirty="0">
                <a:latin typeface="Tenor Sans"/>
                <a:ea typeface="Tenor Sans"/>
                <a:cs typeface="Tenor Sans"/>
                <a:sym typeface="Tenor Sans"/>
              </a:rPr>
              <a:t> Assistant</a:t>
            </a:r>
            <a:r>
              <a:rPr lang="en-US" sz="2000" b="1" dirty="0">
                <a:latin typeface="Tenor Sans"/>
                <a:ea typeface="Tenor Sans"/>
                <a:cs typeface="Tenor Sans"/>
                <a:sym typeface="Tenor Sans"/>
              </a:rPr>
              <a:t>:</a:t>
            </a:r>
            <a:r>
              <a:rPr lang="en-US" sz="2000" dirty="0">
                <a:latin typeface="Tenor Sans"/>
                <a:ea typeface="Tenor Sans"/>
                <a:cs typeface="Tenor Sans"/>
                <a:sym typeface="Tenor Sans"/>
              </a:rPr>
              <a:t> Ms. Kristy Angus</a:t>
            </a:r>
            <a:endParaRPr sz="2000" dirty="0">
              <a:latin typeface="Tenor Sans"/>
              <a:ea typeface="Tenor Sans"/>
              <a:cs typeface="Tenor Sans"/>
              <a:sym typeface="Tenor Sans"/>
            </a:endParaRPr>
          </a:p>
          <a:p>
            <a:pPr marL="0" lvl="0" indent="0" algn="l" rtl="0">
              <a:spcBef>
                <a:spcPts val="0"/>
              </a:spcBef>
              <a:spcAft>
                <a:spcPts val="0"/>
              </a:spcAft>
              <a:buNone/>
            </a:pPr>
            <a:r>
              <a:rPr lang="en-US" sz="2000" b="1" u="sng" dirty="0">
                <a:latin typeface="Tenor Sans"/>
                <a:ea typeface="Tenor Sans"/>
                <a:cs typeface="Tenor Sans"/>
                <a:sym typeface="Tenor Sans"/>
              </a:rPr>
              <a:t>Library/Office Assistant:</a:t>
            </a:r>
            <a:r>
              <a:rPr lang="en-US" sz="2000" b="1" dirty="0">
                <a:latin typeface="Tenor Sans"/>
                <a:ea typeface="Tenor Sans"/>
                <a:cs typeface="Tenor Sans"/>
                <a:sym typeface="Tenor Sans"/>
              </a:rPr>
              <a:t> </a:t>
            </a:r>
            <a:r>
              <a:rPr lang="en-US" sz="2000" dirty="0">
                <a:latin typeface="Tenor Sans"/>
                <a:ea typeface="Tenor Sans"/>
                <a:cs typeface="Tenor Sans"/>
                <a:sym typeface="Tenor Sans"/>
              </a:rPr>
              <a:t> Mrs. Angela MacLean</a:t>
            </a:r>
            <a:endParaRPr sz="2000" u="sng" dirty="0">
              <a:latin typeface="Tenor Sans"/>
              <a:ea typeface="Tenor Sans"/>
              <a:cs typeface="Tenor Sans"/>
              <a:sym typeface="Tenor Sans"/>
            </a:endParaRPr>
          </a:p>
          <a:p>
            <a:pPr marL="0" lvl="0" indent="0" algn="l" rtl="0">
              <a:spcBef>
                <a:spcPts val="0"/>
              </a:spcBef>
              <a:spcAft>
                <a:spcPts val="0"/>
              </a:spcAft>
              <a:buNone/>
            </a:pPr>
            <a:endParaRPr sz="2000" dirty="0">
              <a:latin typeface="Tenor Sans"/>
              <a:ea typeface="Tenor Sans"/>
              <a:cs typeface="Tenor Sans"/>
              <a:sym typeface="Tenor Sans"/>
            </a:endParaRPr>
          </a:p>
          <a:p>
            <a:pPr marL="0" lvl="0" indent="0" algn="l" rtl="0">
              <a:spcBef>
                <a:spcPts val="0"/>
              </a:spcBef>
              <a:spcAft>
                <a:spcPts val="0"/>
              </a:spcAft>
              <a:buNone/>
            </a:pPr>
            <a:r>
              <a:rPr lang="en-US" sz="2000" b="1" u="sng" dirty="0">
                <a:latin typeface="Tenor Sans"/>
                <a:ea typeface="Tenor Sans"/>
                <a:cs typeface="Tenor Sans"/>
                <a:sym typeface="Tenor Sans"/>
              </a:rPr>
              <a:t>Kindergarten</a:t>
            </a:r>
            <a:r>
              <a:rPr lang="en-US" sz="2000" b="1" dirty="0">
                <a:latin typeface="Tenor Sans"/>
                <a:ea typeface="Tenor Sans"/>
                <a:cs typeface="Tenor Sans"/>
                <a:sym typeface="Tenor Sans"/>
              </a:rPr>
              <a:t>:</a:t>
            </a:r>
            <a:r>
              <a:rPr lang="en-US" sz="2000" dirty="0">
                <a:latin typeface="Tenor Sans"/>
                <a:ea typeface="Tenor Sans"/>
                <a:cs typeface="Tenor Sans"/>
                <a:sym typeface="Tenor Sans"/>
              </a:rPr>
              <a:t> Ms. Robertson, Ms. Romano</a:t>
            </a:r>
            <a:endParaRPr sz="2000" dirty="0">
              <a:latin typeface="Tenor Sans"/>
              <a:ea typeface="Tenor Sans"/>
              <a:cs typeface="Tenor Sans"/>
              <a:sym typeface="Tenor Sans"/>
            </a:endParaRPr>
          </a:p>
          <a:p>
            <a:pPr marL="0" lvl="0" indent="0" algn="l" rtl="0">
              <a:spcBef>
                <a:spcPts val="0"/>
              </a:spcBef>
              <a:spcAft>
                <a:spcPts val="0"/>
              </a:spcAft>
              <a:buNone/>
            </a:pPr>
            <a:r>
              <a:rPr lang="en-US" sz="2000" b="1" u="sng" dirty="0">
                <a:latin typeface="Tenor Sans"/>
                <a:ea typeface="Tenor Sans"/>
                <a:cs typeface="Tenor Sans"/>
                <a:sym typeface="Tenor Sans"/>
              </a:rPr>
              <a:t>Primary</a:t>
            </a:r>
            <a:r>
              <a:rPr lang="en-US" sz="2000" b="1" dirty="0">
                <a:latin typeface="Tenor Sans"/>
                <a:ea typeface="Tenor Sans"/>
                <a:cs typeface="Tenor Sans"/>
                <a:sym typeface="Tenor Sans"/>
              </a:rPr>
              <a:t>:</a:t>
            </a:r>
            <a:r>
              <a:rPr lang="en-US" sz="2000" dirty="0">
                <a:latin typeface="Tenor Sans"/>
                <a:ea typeface="Tenor Sans"/>
                <a:cs typeface="Tenor Sans"/>
                <a:sym typeface="Tenor Sans"/>
              </a:rPr>
              <a:t> Mrs. Oakes, Mrs. Jennejohn, Mrs. Shanks</a:t>
            </a:r>
            <a:endParaRPr sz="2000" dirty="0">
              <a:latin typeface="Tenor Sans"/>
              <a:ea typeface="Tenor Sans"/>
              <a:cs typeface="Tenor Sans"/>
              <a:sym typeface="Tenor Sans"/>
            </a:endParaRPr>
          </a:p>
          <a:p>
            <a:pPr marL="0" lvl="0" indent="0" algn="l" rtl="0">
              <a:spcBef>
                <a:spcPts val="0"/>
              </a:spcBef>
              <a:spcAft>
                <a:spcPts val="0"/>
              </a:spcAft>
              <a:buNone/>
            </a:pPr>
            <a:r>
              <a:rPr lang="en-US" sz="2000" b="1" u="sng" dirty="0">
                <a:latin typeface="Tenor Sans"/>
                <a:ea typeface="Tenor Sans"/>
                <a:cs typeface="Tenor Sans"/>
                <a:sym typeface="Tenor Sans"/>
              </a:rPr>
              <a:t>Intermediate</a:t>
            </a:r>
            <a:r>
              <a:rPr lang="en-US" sz="2000" b="1" dirty="0">
                <a:latin typeface="Tenor Sans"/>
                <a:ea typeface="Tenor Sans"/>
                <a:cs typeface="Tenor Sans"/>
                <a:sym typeface="Tenor Sans"/>
              </a:rPr>
              <a:t>:</a:t>
            </a:r>
            <a:r>
              <a:rPr lang="en-US" sz="2000" dirty="0">
                <a:latin typeface="Tenor Sans"/>
                <a:ea typeface="Tenor Sans"/>
                <a:cs typeface="Tenor Sans"/>
                <a:sym typeface="Tenor Sans"/>
              </a:rPr>
              <a:t> Mrs. Shannon, Mrs. Bernard, Ms. Tse-Klassen, Mrs. Morgan, Ms. Wilson</a:t>
            </a:r>
            <a:endParaRPr sz="2000" dirty="0">
              <a:latin typeface="Tenor Sans"/>
              <a:ea typeface="Tenor Sans"/>
              <a:cs typeface="Tenor Sans"/>
              <a:sym typeface="Tenor Sans"/>
            </a:endParaRPr>
          </a:p>
          <a:p>
            <a:pPr marL="0" lvl="0" indent="0" algn="l" rtl="0">
              <a:spcBef>
                <a:spcPts val="0"/>
              </a:spcBef>
              <a:spcAft>
                <a:spcPts val="0"/>
              </a:spcAft>
              <a:buNone/>
            </a:pPr>
            <a:r>
              <a:rPr lang="en-US" sz="2000" b="1" u="sng" dirty="0">
                <a:latin typeface="Tenor Sans"/>
                <a:ea typeface="Tenor Sans"/>
                <a:cs typeface="Tenor Sans"/>
                <a:sym typeface="Tenor Sans"/>
              </a:rPr>
              <a:t>Teacher Librarian</a:t>
            </a:r>
            <a:r>
              <a:rPr lang="en-US" sz="2000" b="1" dirty="0">
                <a:latin typeface="Tenor Sans"/>
                <a:ea typeface="Tenor Sans"/>
                <a:cs typeface="Tenor Sans"/>
                <a:sym typeface="Tenor Sans"/>
              </a:rPr>
              <a:t>: </a:t>
            </a:r>
            <a:r>
              <a:rPr lang="en-US" sz="2000" dirty="0">
                <a:latin typeface="Tenor Sans"/>
                <a:ea typeface="Tenor Sans"/>
                <a:cs typeface="Tenor Sans"/>
                <a:sym typeface="Tenor Sans"/>
              </a:rPr>
              <a:t>Mrs. Obedkoff</a:t>
            </a:r>
            <a:endParaRPr sz="2000" dirty="0">
              <a:latin typeface="Tenor Sans"/>
              <a:ea typeface="Tenor Sans"/>
              <a:cs typeface="Tenor Sans"/>
              <a:sym typeface="Tenor Sans"/>
            </a:endParaRPr>
          </a:p>
          <a:p>
            <a:pPr marL="0" lvl="0" indent="0" algn="l" rtl="0">
              <a:spcBef>
                <a:spcPts val="0"/>
              </a:spcBef>
              <a:spcAft>
                <a:spcPts val="0"/>
              </a:spcAft>
              <a:buNone/>
            </a:pPr>
            <a:r>
              <a:rPr lang="en-US" sz="2000" b="1" u="sng" dirty="0">
                <a:latin typeface="Tenor Sans"/>
                <a:ea typeface="Tenor Sans"/>
                <a:cs typeface="Tenor Sans"/>
                <a:sym typeface="Tenor Sans"/>
              </a:rPr>
              <a:t>Arts Education</a:t>
            </a:r>
            <a:r>
              <a:rPr lang="en-US" sz="2000" b="1" dirty="0">
                <a:latin typeface="Tenor Sans"/>
                <a:ea typeface="Tenor Sans"/>
                <a:cs typeface="Tenor Sans"/>
                <a:sym typeface="Tenor Sans"/>
              </a:rPr>
              <a:t>:</a:t>
            </a:r>
            <a:r>
              <a:rPr lang="en-US" sz="2000" dirty="0">
                <a:latin typeface="Tenor Sans"/>
                <a:ea typeface="Tenor Sans"/>
                <a:cs typeface="Tenor Sans"/>
                <a:sym typeface="Tenor Sans"/>
              </a:rPr>
              <a:t> To Be Determined</a:t>
            </a:r>
            <a:endParaRPr sz="2000" dirty="0">
              <a:latin typeface="Tenor Sans"/>
              <a:ea typeface="Tenor Sans"/>
              <a:cs typeface="Tenor Sans"/>
              <a:sym typeface="Tenor Sans"/>
            </a:endParaRPr>
          </a:p>
          <a:p>
            <a:pPr marL="0" lvl="0" indent="0" algn="l" rtl="0">
              <a:spcBef>
                <a:spcPts val="0"/>
              </a:spcBef>
              <a:spcAft>
                <a:spcPts val="0"/>
              </a:spcAft>
              <a:buNone/>
            </a:pPr>
            <a:r>
              <a:rPr lang="en-US" sz="2000" b="1" u="sng" dirty="0">
                <a:latin typeface="Tenor Sans"/>
                <a:ea typeface="Tenor Sans"/>
                <a:cs typeface="Tenor Sans"/>
                <a:sym typeface="Tenor Sans"/>
              </a:rPr>
              <a:t>Learning Assistance</a:t>
            </a:r>
            <a:r>
              <a:rPr lang="en-US" sz="2000" b="1" dirty="0">
                <a:latin typeface="Tenor Sans"/>
                <a:ea typeface="Tenor Sans"/>
                <a:cs typeface="Tenor Sans"/>
                <a:sym typeface="Tenor Sans"/>
              </a:rPr>
              <a:t>: </a:t>
            </a:r>
            <a:r>
              <a:rPr lang="en-US" sz="2000" dirty="0">
                <a:latin typeface="Tenor Sans"/>
                <a:ea typeface="Tenor Sans"/>
                <a:cs typeface="Tenor Sans"/>
                <a:sym typeface="Tenor Sans"/>
              </a:rPr>
              <a:t>Mrs. Bitcon</a:t>
            </a:r>
            <a:endParaRPr sz="2000" dirty="0">
              <a:latin typeface="Tenor Sans"/>
              <a:ea typeface="Tenor Sans"/>
              <a:cs typeface="Tenor Sans"/>
              <a:sym typeface="Tenor Sans"/>
            </a:endParaRPr>
          </a:p>
          <a:p>
            <a:pPr marL="0" lvl="0" indent="0" algn="l" rtl="0">
              <a:spcBef>
                <a:spcPts val="0"/>
              </a:spcBef>
              <a:spcAft>
                <a:spcPts val="0"/>
              </a:spcAft>
              <a:buNone/>
            </a:pPr>
            <a:r>
              <a:rPr lang="en-US" sz="2000" b="1" u="sng" dirty="0">
                <a:latin typeface="Tenor Sans"/>
                <a:ea typeface="Tenor Sans"/>
                <a:cs typeface="Tenor Sans"/>
                <a:sym typeface="Tenor Sans"/>
              </a:rPr>
              <a:t>Inclusion Teacher</a:t>
            </a:r>
            <a:r>
              <a:rPr lang="en-US" sz="2000" b="1" dirty="0">
                <a:latin typeface="Tenor Sans"/>
                <a:ea typeface="Tenor Sans"/>
                <a:cs typeface="Tenor Sans"/>
                <a:sym typeface="Tenor Sans"/>
              </a:rPr>
              <a:t>: </a:t>
            </a:r>
            <a:r>
              <a:rPr lang="en-US" sz="2000" dirty="0">
                <a:latin typeface="Tenor Sans"/>
                <a:ea typeface="Tenor Sans"/>
                <a:cs typeface="Tenor Sans"/>
                <a:sym typeface="Tenor Sans"/>
              </a:rPr>
              <a:t>Mrs. Lindsay</a:t>
            </a:r>
            <a:endParaRPr sz="2000" dirty="0">
              <a:latin typeface="Tenor Sans"/>
              <a:ea typeface="Tenor Sans"/>
              <a:cs typeface="Tenor Sans"/>
              <a:sym typeface="Tenor Sans"/>
            </a:endParaRPr>
          </a:p>
          <a:p>
            <a:pPr marL="0" lvl="0" indent="0" algn="l" rtl="0">
              <a:spcBef>
                <a:spcPts val="0"/>
              </a:spcBef>
              <a:spcAft>
                <a:spcPts val="0"/>
              </a:spcAft>
              <a:buNone/>
            </a:pPr>
            <a:r>
              <a:rPr lang="en-US" sz="2000" b="1" u="sng" dirty="0">
                <a:latin typeface="Tenor Sans"/>
                <a:ea typeface="Tenor Sans"/>
                <a:cs typeface="Tenor Sans"/>
                <a:sym typeface="Tenor Sans"/>
              </a:rPr>
              <a:t>Speech &amp; Language</a:t>
            </a:r>
            <a:r>
              <a:rPr lang="en-US" sz="2000" b="1" dirty="0">
                <a:latin typeface="Tenor Sans"/>
                <a:ea typeface="Tenor Sans"/>
                <a:cs typeface="Tenor Sans"/>
                <a:sym typeface="Tenor Sans"/>
              </a:rPr>
              <a:t>:</a:t>
            </a:r>
            <a:r>
              <a:rPr lang="en-US" sz="2000" dirty="0">
                <a:latin typeface="Tenor Sans"/>
                <a:ea typeface="Tenor Sans"/>
                <a:cs typeface="Tenor Sans"/>
                <a:sym typeface="Tenor Sans"/>
              </a:rPr>
              <a:t> To Be Determined</a:t>
            </a:r>
            <a:endParaRPr sz="2000" dirty="0">
              <a:latin typeface="Tenor Sans"/>
              <a:ea typeface="Tenor Sans"/>
              <a:cs typeface="Tenor Sans"/>
              <a:sym typeface="Tenor Sans"/>
            </a:endParaRPr>
          </a:p>
          <a:p>
            <a:pPr marL="0" lvl="0" indent="0" algn="l" rtl="0">
              <a:spcBef>
                <a:spcPts val="0"/>
              </a:spcBef>
              <a:spcAft>
                <a:spcPts val="0"/>
              </a:spcAft>
              <a:buNone/>
            </a:pPr>
            <a:r>
              <a:rPr lang="en-US" sz="2000" b="1" u="sng" dirty="0">
                <a:latin typeface="Tenor Sans"/>
                <a:ea typeface="Tenor Sans"/>
                <a:cs typeface="Tenor Sans"/>
                <a:sym typeface="Tenor Sans"/>
              </a:rPr>
              <a:t>Indigenous Advocate</a:t>
            </a:r>
            <a:r>
              <a:rPr lang="en-US" sz="2000" b="1" dirty="0">
                <a:latin typeface="Tenor Sans"/>
                <a:ea typeface="Tenor Sans"/>
                <a:cs typeface="Tenor Sans"/>
                <a:sym typeface="Tenor Sans"/>
              </a:rPr>
              <a:t>:</a:t>
            </a:r>
            <a:r>
              <a:rPr lang="en-US" sz="2000" dirty="0">
                <a:latin typeface="Tenor Sans"/>
                <a:ea typeface="Tenor Sans"/>
                <a:cs typeface="Tenor Sans"/>
                <a:sym typeface="Tenor Sans"/>
              </a:rPr>
              <a:t> Ms. Phillips</a:t>
            </a:r>
            <a:endParaRPr sz="2000" dirty="0">
              <a:latin typeface="Tenor Sans"/>
              <a:ea typeface="Tenor Sans"/>
              <a:cs typeface="Tenor Sans"/>
              <a:sym typeface="Tenor Sans"/>
            </a:endParaRPr>
          </a:p>
          <a:p>
            <a:pPr marL="0" lvl="0" indent="0" algn="l" rtl="0">
              <a:spcBef>
                <a:spcPts val="0"/>
              </a:spcBef>
              <a:spcAft>
                <a:spcPts val="0"/>
              </a:spcAft>
              <a:buNone/>
            </a:pPr>
            <a:r>
              <a:rPr lang="en-US" sz="2000" b="1" u="sng" dirty="0">
                <a:latin typeface="Tenor Sans"/>
                <a:ea typeface="Tenor Sans"/>
                <a:cs typeface="Tenor Sans"/>
                <a:sym typeface="Tenor Sans"/>
              </a:rPr>
              <a:t>Counsellor</a:t>
            </a:r>
            <a:r>
              <a:rPr lang="en-US" sz="2000" b="1" dirty="0">
                <a:latin typeface="Tenor Sans"/>
                <a:ea typeface="Tenor Sans"/>
                <a:cs typeface="Tenor Sans"/>
                <a:sym typeface="Tenor Sans"/>
              </a:rPr>
              <a:t>:</a:t>
            </a:r>
            <a:r>
              <a:rPr lang="en-US" sz="2000" dirty="0">
                <a:latin typeface="Tenor Sans"/>
                <a:ea typeface="Tenor Sans"/>
                <a:cs typeface="Tenor Sans"/>
                <a:sym typeface="Tenor Sans"/>
              </a:rPr>
              <a:t> To Be Determined</a:t>
            </a:r>
            <a:endParaRPr sz="2000" dirty="0">
              <a:latin typeface="Tenor Sans"/>
              <a:ea typeface="Tenor Sans"/>
              <a:cs typeface="Tenor Sans"/>
              <a:sym typeface="Tenor Sans"/>
            </a:endParaRPr>
          </a:p>
          <a:p>
            <a:pPr marL="0" lvl="0" indent="0" algn="l" rtl="0">
              <a:spcBef>
                <a:spcPts val="0"/>
              </a:spcBef>
              <a:spcAft>
                <a:spcPts val="0"/>
              </a:spcAft>
              <a:buNone/>
            </a:pPr>
            <a:r>
              <a:rPr lang="en-US" sz="2000" b="1" u="sng" dirty="0">
                <a:latin typeface="Tenor Sans"/>
                <a:ea typeface="Tenor Sans"/>
                <a:cs typeface="Tenor Sans"/>
                <a:sym typeface="Tenor Sans"/>
              </a:rPr>
              <a:t>CEAs</a:t>
            </a:r>
            <a:r>
              <a:rPr lang="en-US" sz="2000" dirty="0">
                <a:latin typeface="Tenor Sans"/>
                <a:ea typeface="Tenor Sans"/>
                <a:cs typeface="Tenor Sans"/>
                <a:sym typeface="Tenor Sans"/>
              </a:rPr>
              <a:t>: Mrs. Anderson, Mrs. Brazeau, Mrs. Porritt, Ms. Crane, Mrs. Dacosta, Ms. </a:t>
            </a:r>
            <a:r>
              <a:rPr lang="en-US" sz="2000" dirty="0" err="1">
                <a:latin typeface="Tenor Sans"/>
                <a:ea typeface="Tenor Sans"/>
                <a:cs typeface="Tenor Sans"/>
                <a:sym typeface="Tenor Sans"/>
              </a:rPr>
              <a:t>Weselake</a:t>
            </a:r>
            <a:endParaRPr sz="2000" dirty="0">
              <a:latin typeface="Tenor Sans"/>
              <a:ea typeface="Tenor Sans"/>
              <a:cs typeface="Tenor Sans"/>
              <a:sym typeface="Tenor Sans"/>
            </a:endParaRPr>
          </a:p>
          <a:p>
            <a:pPr marL="0" lvl="0" indent="0" algn="l" rtl="0">
              <a:spcBef>
                <a:spcPts val="0"/>
              </a:spcBef>
              <a:spcAft>
                <a:spcPts val="0"/>
              </a:spcAft>
              <a:buNone/>
            </a:pPr>
            <a:endParaRPr sz="19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90"/>
        <p:cNvGrpSpPr/>
        <p:nvPr/>
      </p:nvGrpSpPr>
      <p:grpSpPr>
        <a:xfrm>
          <a:off x="0" y="0"/>
          <a:ext cx="0" cy="0"/>
          <a:chOff x="0" y="0"/>
          <a:chExt cx="0" cy="0"/>
        </a:xfrm>
      </p:grpSpPr>
      <p:grpSp>
        <p:nvGrpSpPr>
          <p:cNvPr id="491" name="Google Shape;491;p21"/>
          <p:cNvGrpSpPr/>
          <p:nvPr/>
        </p:nvGrpSpPr>
        <p:grpSpPr>
          <a:xfrm>
            <a:off x="8513427" y="-24225"/>
            <a:ext cx="9959777" cy="11884241"/>
            <a:chOff x="9143998" y="-24214"/>
            <a:chExt cx="9328254" cy="12544058"/>
          </a:xfrm>
        </p:grpSpPr>
        <p:sp>
          <p:nvSpPr>
            <p:cNvPr id="492" name="Google Shape;492;p21"/>
            <p:cNvSpPr/>
            <p:nvPr/>
          </p:nvSpPr>
          <p:spPr>
            <a:xfrm>
              <a:off x="9153971" y="-24214"/>
              <a:ext cx="9318281" cy="12544058"/>
            </a:xfrm>
            <a:custGeom>
              <a:avLst/>
              <a:gdLst/>
              <a:ahLst/>
              <a:cxnLst/>
              <a:rect l="l" t="t" r="r" b="b"/>
              <a:pathLst>
                <a:path w="9318281" h="12544058" extrusionOk="0">
                  <a:moveTo>
                    <a:pt x="9266025" y="12089927"/>
                  </a:moveTo>
                  <a:cubicBezTo>
                    <a:pt x="9248145" y="11785835"/>
                    <a:pt x="9296391" y="11428354"/>
                    <a:pt x="9276506" y="11057929"/>
                  </a:cubicBezTo>
                  <a:cubicBezTo>
                    <a:pt x="9227684" y="10200142"/>
                    <a:pt x="9255543" y="10823305"/>
                    <a:pt x="9255543" y="9977837"/>
                  </a:cubicBezTo>
                  <a:cubicBezTo>
                    <a:pt x="9257424" y="9025443"/>
                    <a:pt x="9129813" y="8422351"/>
                    <a:pt x="9175074" y="6882947"/>
                  </a:cubicBezTo>
                  <a:cubicBezTo>
                    <a:pt x="9191976" y="6522205"/>
                    <a:pt x="9198646" y="6712850"/>
                    <a:pt x="9149848" y="5852580"/>
                  </a:cubicBezTo>
                  <a:cubicBezTo>
                    <a:pt x="9065243" y="4633675"/>
                    <a:pt x="9057043" y="15687"/>
                    <a:pt x="8966519" y="13454"/>
                  </a:cubicBezTo>
                  <a:cubicBezTo>
                    <a:pt x="8200829" y="-7620"/>
                    <a:pt x="7319440" y="29661"/>
                    <a:pt x="7324204" y="29661"/>
                  </a:cubicBezTo>
                  <a:cubicBezTo>
                    <a:pt x="6460467" y="29661"/>
                    <a:pt x="7260737" y="-55161"/>
                    <a:pt x="6207578" y="62075"/>
                  </a:cubicBezTo>
                  <a:cubicBezTo>
                    <a:pt x="5739487" y="113932"/>
                    <a:pt x="4585248" y="49657"/>
                    <a:pt x="4530958" y="46395"/>
                  </a:cubicBezTo>
                  <a:cubicBezTo>
                    <a:pt x="4487627" y="49631"/>
                    <a:pt x="3514811" y="125824"/>
                    <a:pt x="3413856" y="117169"/>
                  </a:cubicBezTo>
                  <a:cubicBezTo>
                    <a:pt x="2418070" y="32270"/>
                    <a:pt x="503581" y="163030"/>
                    <a:pt x="622491" y="153948"/>
                  </a:cubicBezTo>
                  <a:cubicBezTo>
                    <a:pt x="591547" y="153948"/>
                    <a:pt x="85843" y="144213"/>
                    <a:pt x="90608" y="144765"/>
                  </a:cubicBezTo>
                  <a:cubicBezTo>
                    <a:pt x="87398" y="144765"/>
                    <a:pt x="84890" y="1645484"/>
                    <a:pt x="84890" y="2748532"/>
                  </a:cubicBezTo>
                  <a:cubicBezTo>
                    <a:pt x="84790" y="2750388"/>
                    <a:pt x="25686" y="3645105"/>
                    <a:pt x="20596" y="4049048"/>
                  </a:cubicBezTo>
                  <a:cubicBezTo>
                    <a:pt x="20596" y="4099851"/>
                    <a:pt x="83461" y="4695668"/>
                    <a:pt x="75362" y="4774695"/>
                  </a:cubicBezTo>
                  <a:cubicBezTo>
                    <a:pt x="-30759" y="5827266"/>
                    <a:pt x="133312" y="6865436"/>
                    <a:pt x="35842" y="8964254"/>
                  </a:cubicBezTo>
                  <a:cubicBezTo>
                    <a:pt x="-2700" y="9715867"/>
                    <a:pt x="49082" y="9604025"/>
                    <a:pt x="36318" y="9994621"/>
                  </a:cubicBezTo>
                  <a:cubicBezTo>
                    <a:pt x="-27851" y="11767821"/>
                    <a:pt x="7757" y="10849547"/>
                    <a:pt x="31554" y="11993765"/>
                  </a:cubicBezTo>
                  <a:cubicBezTo>
                    <a:pt x="41986" y="12481527"/>
                    <a:pt x="22075" y="12502726"/>
                    <a:pt x="53445" y="12503278"/>
                  </a:cubicBezTo>
                  <a:cubicBezTo>
                    <a:pt x="2062846" y="12533961"/>
                    <a:pt x="3787109" y="12552827"/>
                    <a:pt x="6399433" y="12506514"/>
                  </a:cubicBezTo>
                  <a:cubicBezTo>
                    <a:pt x="7436067" y="12486519"/>
                    <a:pt x="7450837" y="12551898"/>
                    <a:pt x="7561772" y="12543268"/>
                  </a:cubicBezTo>
                  <a:cubicBezTo>
                    <a:pt x="9671726" y="12382228"/>
                    <a:pt x="9314120" y="12804761"/>
                    <a:pt x="9266025" y="12089927"/>
                  </a:cubicBezTo>
                  <a:close/>
                  <a:moveTo>
                    <a:pt x="504885" y="1412316"/>
                  </a:moveTo>
                  <a:cubicBezTo>
                    <a:pt x="416794" y="1376665"/>
                    <a:pt x="370128" y="1257798"/>
                    <a:pt x="408218" y="1161058"/>
                  </a:cubicBezTo>
                  <a:cubicBezTo>
                    <a:pt x="472036" y="997334"/>
                    <a:pt x="691550" y="1014644"/>
                    <a:pt x="748672" y="1172950"/>
                  </a:cubicBezTo>
                  <a:cubicBezTo>
                    <a:pt x="804867" y="1308050"/>
                    <a:pt x="667251" y="1478774"/>
                    <a:pt x="504885" y="1412316"/>
                  </a:cubicBezTo>
                  <a:close/>
                  <a:moveTo>
                    <a:pt x="488210" y="2438920"/>
                  </a:moveTo>
                  <a:cubicBezTo>
                    <a:pt x="417747" y="2401087"/>
                    <a:pt x="381061" y="2307082"/>
                    <a:pt x="401548" y="2222259"/>
                  </a:cubicBezTo>
                  <a:cubicBezTo>
                    <a:pt x="446785" y="2036933"/>
                    <a:pt x="688691" y="2036381"/>
                    <a:pt x="750578" y="2208210"/>
                  </a:cubicBezTo>
                  <a:cubicBezTo>
                    <a:pt x="810584" y="2351914"/>
                    <a:pt x="652507" y="2527531"/>
                    <a:pt x="488210" y="2438920"/>
                  </a:cubicBezTo>
                  <a:close/>
                  <a:moveTo>
                    <a:pt x="508697" y="3483336"/>
                  </a:moveTo>
                  <a:cubicBezTo>
                    <a:pt x="420605" y="3447686"/>
                    <a:pt x="373939" y="3329898"/>
                    <a:pt x="411553" y="3232631"/>
                  </a:cubicBezTo>
                  <a:cubicBezTo>
                    <a:pt x="474895" y="3067828"/>
                    <a:pt x="695838" y="3085665"/>
                    <a:pt x="752484" y="3243971"/>
                  </a:cubicBezTo>
                  <a:cubicBezTo>
                    <a:pt x="809155" y="3379597"/>
                    <a:pt x="670586" y="3549243"/>
                    <a:pt x="508697" y="3483336"/>
                  </a:cubicBezTo>
                  <a:close/>
                  <a:moveTo>
                    <a:pt x="511079" y="4519098"/>
                  </a:moveTo>
                  <a:cubicBezTo>
                    <a:pt x="422988" y="4483448"/>
                    <a:pt x="376321" y="4365659"/>
                    <a:pt x="413935" y="4268945"/>
                  </a:cubicBezTo>
                  <a:cubicBezTo>
                    <a:pt x="477277" y="4103614"/>
                    <a:pt x="698220" y="4121452"/>
                    <a:pt x="754866" y="4279758"/>
                  </a:cubicBezTo>
                  <a:cubicBezTo>
                    <a:pt x="812014" y="4416438"/>
                    <a:pt x="671539" y="4584477"/>
                    <a:pt x="511079" y="4519098"/>
                  </a:cubicBezTo>
                  <a:close/>
                  <a:moveTo>
                    <a:pt x="407741" y="5329568"/>
                  </a:moveTo>
                  <a:cubicBezTo>
                    <a:pt x="452978" y="5144243"/>
                    <a:pt x="694885" y="5143164"/>
                    <a:pt x="756772" y="5315519"/>
                  </a:cubicBezTo>
                  <a:cubicBezTo>
                    <a:pt x="881524" y="5614318"/>
                    <a:pt x="324891" y="5670515"/>
                    <a:pt x="407741" y="5329568"/>
                  </a:cubicBezTo>
                  <a:close/>
                  <a:moveTo>
                    <a:pt x="410124" y="6364803"/>
                  </a:moveTo>
                  <a:cubicBezTo>
                    <a:pt x="455360" y="6180029"/>
                    <a:pt x="696790" y="6177846"/>
                    <a:pt x="759154" y="6350753"/>
                  </a:cubicBezTo>
                  <a:cubicBezTo>
                    <a:pt x="884383" y="6651158"/>
                    <a:pt x="327750" y="6705750"/>
                    <a:pt x="410124" y="6364803"/>
                  </a:cubicBezTo>
                  <a:close/>
                  <a:moveTo>
                    <a:pt x="517273" y="7625880"/>
                  </a:moveTo>
                  <a:cubicBezTo>
                    <a:pt x="429181" y="7590230"/>
                    <a:pt x="382515" y="7472441"/>
                    <a:pt x="420129" y="7375727"/>
                  </a:cubicBezTo>
                  <a:cubicBezTo>
                    <a:pt x="483470" y="7210397"/>
                    <a:pt x="704413" y="7228234"/>
                    <a:pt x="761060" y="7386540"/>
                  </a:cubicBezTo>
                  <a:cubicBezTo>
                    <a:pt x="817731" y="7522693"/>
                    <a:pt x="678209" y="7691260"/>
                    <a:pt x="517273" y="7625880"/>
                  </a:cubicBezTo>
                  <a:close/>
                  <a:moveTo>
                    <a:pt x="413935" y="8436350"/>
                  </a:moveTo>
                  <a:cubicBezTo>
                    <a:pt x="459172" y="8250472"/>
                    <a:pt x="701078" y="8250472"/>
                    <a:pt x="762966" y="8422301"/>
                  </a:cubicBezTo>
                  <a:cubicBezTo>
                    <a:pt x="887718" y="8721100"/>
                    <a:pt x="331085" y="8777297"/>
                    <a:pt x="413935" y="8436350"/>
                  </a:cubicBezTo>
                  <a:close/>
                  <a:moveTo>
                    <a:pt x="502979" y="9688245"/>
                  </a:moveTo>
                  <a:cubicBezTo>
                    <a:pt x="432516" y="9650413"/>
                    <a:pt x="395830" y="9556407"/>
                    <a:pt x="416317" y="9471584"/>
                  </a:cubicBezTo>
                  <a:cubicBezTo>
                    <a:pt x="461554" y="9286259"/>
                    <a:pt x="703461" y="9285707"/>
                    <a:pt x="765348" y="9457535"/>
                  </a:cubicBezTo>
                  <a:cubicBezTo>
                    <a:pt x="825354" y="9601265"/>
                    <a:pt x="667728" y="9776856"/>
                    <a:pt x="502979" y="9688245"/>
                  </a:cubicBezTo>
                  <a:close/>
                  <a:moveTo>
                    <a:pt x="523441" y="10732662"/>
                  </a:moveTo>
                  <a:cubicBezTo>
                    <a:pt x="435350" y="10697012"/>
                    <a:pt x="388684" y="10579224"/>
                    <a:pt x="426298" y="10482509"/>
                  </a:cubicBezTo>
                  <a:cubicBezTo>
                    <a:pt x="489639" y="10317178"/>
                    <a:pt x="710582" y="10335016"/>
                    <a:pt x="767228" y="10493322"/>
                  </a:cubicBezTo>
                  <a:cubicBezTo>
                    <a:pt x="823925" y="10629475"/>
                    <a:pt x="684403" y="10798041"/>
                    <a:pt x="523441" y="10732662"/>
                  </a:cubicBezTo>
                  <a:close/>
                  <a:moveTo>
                    <a:pt x="525347" y="11768448"/>
                  </a:moveTo>
                  <a:cubicBezTo>
                    <a:pt x="339159" y="11692808"/>
                    <a:pt x="401548" y="11365910"/>
                    <a:pt x="624397" y="11403743"/>
                  </a:cubicBezTo>
                  <a:cubicBezTo>
                    <a:pt x="894388" y="11450733"/>
                    <a:pt x="780117" y="11872188"/>
                    <a:pt x="525347" y="11768448"/>
                  </a:cubicBezTo>
                  <a:close/>
                </a:path>
              </a:pathLst>
            </a:custGeom>
            <a:solidFill>
              <a:srgbClr val="F5CAC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93" name="Google Shape;493;p21"/>
            <p:cNvGrpSpPr/>
            <p:nvPr/>
          </p:nvGrpSpPr>
          <p:grpSpPr>
            <a:xfrm>
              <a:off x="9143998" y="629589"/>
              <a:ext cx="9291049" cy="11436123"/>
              <a:chOff x="9143998" y="629589"/>
              <a:chExt cx="9291049" cy="11436123"/>
            </a:xfrm>
          </p:grpSpPr>
          <p:sp>
            <p:nvSpPr>
              <p:cNvPr id="494" name="Google Shape;494;p21"/>
              <p:cNvSpPr/>
              <p:nvPr/>
            </p:nvSpPr>
            <p:spPr>
              <a:xfrm>
                <a:off x="9228537" y="629589"/>
                <a:ext cx="8950992" cy="90692"/>
              </a:xfrm>
              <a:custGeom>
                <a:avLst/>
                <a:gdLst/>
                <a:ahLst/>
                <a:cxnLst/>
                <a:rect l="l" t="t" r="r" b="b"/>
                <a:pathLst>
                  <a:path w="8950992" h="90692" extrusionOk="0">
                    <a:moveTo>
                      <a:pt x="8946694" y="90692"/>
                    </a:moveTo>
                    <a:cubicBezTo>
                      <a:pt x="8944286" y="90717"/>
                      <a:pt x="15866" y="60461"/>
                      <a:pt x="12706" y="60436"/>
                    </a:cubicBezTo>
                    <a:cubicBezTo>
                      <a:pt x="12706" y="-31562"/>
                      <a:pt x="-631567" y="325"/>
                      <a:pt x="7255330" y="33416"/>
                    </a:cubicBezTo>
                    <a:cubicBezTo>
                      <a:pt x="9132254" y="40642"/>
                      <a:pt x="8944487" y="12844"/>
                      <a:pt x="8946694" y="90692"/>
                    </a:cubicBezTo>
                    <a:close/>
                  </a:path>
                </a:pathLst>
              </a:custGeom>
              <a:solidFill>
                <a:srgbClr val="F28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5" name="Google Shape;495;p21"/>
              <p:cNvSpPr/>
              <p:nvPr/>
            </p:nvSpPr>
            <p:spPr>
              <a:xfrm>
                <a:off x="9229128" y="1656946"/>
                <a:ext cx="8976712" cy="94781"/>
              </a:xfrm>
              <a:custGeom>
                <a:avLst/>
                <a:gdLst/>
                <a:ahLst/>
                <a:cxnLst/>
                <a:rect l="l" t="t" r="r" b="b"/>
                <a:pathLst>
                  <a:path w="8976712" h="94781" extrusionOk="0">
                    <a:moveTo>
                      <a:pt x="8971831" y="94781"/>
                    </a:moveTo>
                    <a:cubicBezTo>
                      <a:pt x="8968972" y="94832"/>
                      <a:pt x="12040" y="64550"/>
                      <a:pt x="10210" y="64525"/>
                    </a:cubicBezTo>
                    <a:cubicBezTo>
                      <a:pt x="12341" y="-31838"/>
                      <a:pt x="-597277" y="-2159"/>
                      <a:pt x="7279012" y="37505"/>
                    </a:cubicBezTo>
                    <a:cubicBezTo>
                      <a:pt x="9154884" y="44706"/>
                      <a:pt x="8971831" y="15980"/>
                      <a:pt x="8971831" y="94781"/>
                    </a:cubicBezTo>
                    <a:close/>
                  </a:path>
                </a:pathLst>
              </a:custGeom>
              <a:solidFill>
                <a:srgbClr val="F28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6" name="Google Shape;496;p21"/>
              <p:cNvSpPr/>
              <p:nvPr/>
            </p:nvSpPr>
            <p:spPr>
              <a:xfrm>
                <a:off x="9231716" y="2688090"/>
                <a:ext cx="9036362" cy="75036"/>
              </a:xfrm>
              <a:custGeom>
                <a:avLst/>
                <a:gdLst/>
                <a:ahLst/>
                <a:cxnLst/>
                <a:rect l="l" t="t" r="r" b="b"/>
                <a:pathLst>
                  <a:path w="9036362" h="75036" extrusionOk="0">
                    <a:moveTo>
                      <a:pt x="1199500" y="69168"/>
                    </a:moveTo>
                    <a:cubicBezTo>
                      <a:pt x="-166831" y="69168"/>
                      <a:pt x="7170" y="87256"/>
                      <a:pt x="7170" y="0"/>
                    </a:cubicBezTo>
                    <a:cubicBezTo>
                      <a:pt x="11007956" y="62620"/>
                      <a:pt x="12600521" y="87457"/>
                      <a:pt x="1199500" y="69168"/>
                    </a:cubicBezTo>
                    <a:close/>
                  </a:path>
                </a:pathLst>
              </a:custGeom>
              <a:solidFill>
                <a:srgbClr val="F28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7" name="Google Shape;497;p21"/>
              <p:cNvSpPr/>
              <p:nvPr/>
            </p:nvSpPr>
            <p:spPr>
              <a:xfrm>
                <a:off x="9172240" y="3722696"/>
                <a:ext cx="9072137" cy="91948"/>
              </a:xfrm>
              <a:custGeom>
                <a:avLst/>
                <a:gdLst/>
                <a:ahLst/>
                <a:cxnLst/>
                <a:rect l="l" t="t" r="r" b="b"/>
                <a:pathLst>
                  <a:path w="9072137" h="91948" extrusionOk="0">
                    <a:moveTo>
                      <a:pt x="9067285" y="91948"/>
                    </a:moveTo>
                    <a:cubicBezTo>
                      <a:pt x="9065329" y="91974"/>
                      <a:pt x="12206" y="61165"/>
                      <a:pt x="9473" y="61140"/>
                    </a:cubicBezTo>
                    <a:cubicBezTo>
                      <a:pt x="13912" y="-32313"/>
                      <a:pt x="-602327" y="628"/>
                      <a:pt x="7384949" y="34121"/>
                    </a:cubicBezTo>
                    <a:cubicBezTo>
                      <a:pt x="9249235" y="41321"/>
                      <a:pt x="9067285" y="13498"/>
                      <a:pt x="9067285" y="91948"/>
                    </a:cubicBezTo>
                    <a:close/>
                  </a:path>
                </a:pathLst>
              </a:custGeom>
              <a:solidFill>
                <a:srgbClr val="F28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8" name="Google Shape;498;p21"/>
              <p:cNvSpPr/>
              <p:nvPr/>
            </p:nvSpPr>
            <p:spPr>
              <a:xfrm>
                <a:off x="9214001" y="4754286"/>
                <a:ext cx="9053630" cy="91278"/>
              </a:xfrm>
              <a:custGeom>
                <a:avLst/>
                <a:gdLst/>
                <a:ahLst/>
                <a:cxnLst/>
                <a:rect l="l" t="t" r="r" b="b"/>
                <a:pathLst>
                  <a:path w="9053630" h="91278" extrusionOk="0">
                    <a:moveTo>
                      <a:pt x="9049321" y="91278"/>
                    </a:moveTo>
                    <a:cubicBezTo>
                      <a:pt x="9047114" y="91303"/>
                      <a:pt x="9389" y="60495"/>
                      <a:pt x="6756" y="60470"/>
                    </a:cubicBezTo>
                    <a:cubicBezTo>
                      <a:pt x="20623" y="-31954"/>
                      <a:pt x="-605445" y="535"/>
                      <a:pt x="7367938" y="34002"/>
                    </a:cubicBezTo>
                    <a:cubicBezTo>
                      <a:pt x="9234656" y="41202"/>
                      <a:pt x="9047064" y="14032"/>
                      <a:pt x="9049321" y="91278"/>
                    </a:cubicBezTo>
                    <a:close/>
                  </a:path>
                </a:pathLst>
              </a:custGeom>
              <a:solidFill>
                <a:srgbClr val="F28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9" name="Google Shape;499;p21"/>
              <p:cNvSpPr/>
              <p:nvPr/>
            </p:nvSpPr>
            <p:spPr>
              <a:xfrm>
                <a:off x="9181430" y="5785135"/>
                <a:ext cx="9128816" cy="91874"/>
              </a:xfrm>
              <a:custGeom>
                <a:avLst/>
                <a:gdLst/>
                <a:ahLst/>
                <a:cxnLst/>
                <a:rect l="l" t="t" r="r" b="b"/>
                <a:pathLst>
                  <a:path w="9128816" h="91874" extrusionOk="0">
                    <a:moveTo>
                      <a:pt x="9126176" y="91875"/>
                    </a:moveTo>
                    <a:cubicBezTo>
                      <a:pt x="9124346" y="91900"/>
                      <a:pt x="223910" y="61995"/>
                      <a:pt x="12195" y="60540"/>
                    </a:cubicBezTo>
                    <a:cubicBezTo>
                      <a:pt x="10138" y="-32462"/>
                      <a:pt x="-618036" y="855"/>
                      <a:pt x="7424807" y="34599"/>
                    </a:cubicBezTo>
                    <a:cubicBezTo>
                      <a:pt x="9312113" y="41824"/>
                      <a:pt x="9119104" y="14027"/>
                      <a:pt x="9126176" y="91875"/>
                    </a:cubicBezTo>
                    <a:close/>
                  </a:path>
                </a:pathLst>
              </a:custGeom>
              <a:solidFill>
                <a:srgbClr val="F28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0" name="Google Shape;500;p21"/>
              <p:cNvSpPr/>
              <p:nvPr/>
            </p:nvSpPr>
            <p:spPr>
              <a:xfrm>
                <a:off x="9209145" y="6813347"/>
                <a:ext cx="9147698" cy="83641"/>
              </a:xfrm>
              <a:custGeom>
                <a:avLst/>
                <a:gdLst/>
                <a:ahLst/>
                <a:cxnLst/>
                <a:rect l="l" t="t" r="r" b="b"/>
                <a:pathLst>
                  <a:path w="9147698" h="83641" extrusionOk="0">
                    <a:moveTo>
                      <a:pt x="3342006" y="72957"/>
                    </a:moveTo>
                    <a:cubicBezTo>
                      <a:pt x="-305422" y="58932"/>
                      <a:pt x="8126" y="100378"/>
                      <a:pt x="5919" y="0"/>
                    </a:cubicBezTo>
                    <a:cubicBezTo>
                      <a:pt x="9757102" y="27120"/>
                      <a:pt x="12976385" y="113599"/>
                      <a:pt x="3342006" y="72957"/>
                    </a:cubicBezTo>
                    <a:close/>
                  </a:path>
                </a:pathLst>
              </a:custGeom>
              <a:solidFill>
                <a:srgbClr val="F28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1" name="Google Shape;501;p21"/>
              <p:cNvSpPr/>
              <p:nvPr/>
            </p:nvSpPr>
            <p:spPr>
              <a:xfrm>
                <a:off x="9207519" y="7845991"/>
                <a:ext cx="9127789" cy="93912"/>
              </a:xfrm>
              <a:custGeom>
                <a:avLst/>
                <a:gdLst/>
                <a:ahLst/>
                <a:cxnLst/>
                <a:rect l="l" t="t" r="r" b="b"/>
                <a:pathLst>
                  <a:path w="9127789" h="93912" extrusionOk="0">
                    <a:moveTo>
                      <a:pt x="9122956" y="93912"/>
                    </a:moveTo>
                    <a:cubicBezTo>
                      <a:pt x="9121125" y="93937"/>
                      <a:pt x="206271" y="63907"/>
                      <a:pt x="10855" y="62577"/>
                    </a:cubicBezTo>
                    <a:cubicBezTo>
                      <a:pt x="10855" y="-34990"/>
                      <a:pt x="-605358" y="2316"/>
                      <a:pt x="7447766" y="36109"/>
                    </a:cubicBezTo>
                    <a:cubicBezTo>
                      <a:pt x="9304154" y="45090"/>
                      <a:pt x="9122956" y="12175"/>
                      <a:pt x="9122956" y="93912"/>
                    </a:cubicBezTo>
                    <a:close/>
                  </a:path>
                </a:pathLst>
              </a:custGeom>
              <a:solidFill>
                <a:srgbClr val="F28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2" name="Google Shape;502;p21"/>
              <p:cNvSpPr/>
              <p:nvPr/>
            </p:nvSpPr>
            <p:spPr>
              <a:xfrm>
                <a:off x="9180440" y="8876021"/>
                <a:ext cx="9196385" cy="95327"/>
              </a:xfrm>
              <a:custGeom>
                <a:avLst/>
                <a:gdLst/>
                <a:ahLst/>
                <a:cxnLst/>
                <a:rect l="l" t="t" r="r" b="b"/>
                <a:pathLst>
                  <a:path w="9196385" h="95327" extrusionOk="0">
                    <a:moveTo>
                      <a:pt x="9194320" y="95328"/>
                    </a:moveTo>
                    <a:cubicBezTo>
                      <a:pt x="9192488" y="95353"/>
                      <a:pt x="172040" y="65046"/>
                      <a:pt x="9374" y="63993"/>
                    </a:cubicBezTo>
                    <a:cubicBezTo>
                      <a:pt x="14063" y="-36987"/>
                      <a:pt x="-607592" y="3505"/>
                      <a:pt x="7499596" y="37525"/>
                    </a:cubicBezTo>
                    <a:cubicBezTo>
                      <a:pt x="9378978" y="44750"/>
                      <a:pt x="9185669" y="16878"/>
                      <a:pt x="9194320" y="95328"/>
                    </a:cubicBezTo>
                    <a:close/>
                  </a:path>
                </a:pathLst>
              </a:custGeom>
              <a:solidFill>
                <a:srgbClr val="F28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3" name="Google Shape;503;p21"/>
              <p:cNvSpPr/>
              <p:nvPr/>
            </p:nvSpPr>
            <p:spPr>
              <a:xfrm>
                <a:off x="9182257" y="9906632"/>
                <a:ext cx="9252790" cy="85265"/>
              </a:xfrm>
              <a:custGeom>
                <a:avLst/>
                <a:gdLst/>
                <a:ahLst/>
                <a:cxnLst/>
                <a:rect l="l" t="t" r="r" b="b"/>
                <a:pathLst>
                  <a:path w="9252790" h="85265" extrusionOk="0">
                    <a:moveTo>
                      <a:pt x="3442693" y="73483"/>
                    </a:moveTo>
                    <a:cubicBezTo>
                      <a:pt x="-361861" y="58882"/>
                      <a:pt x="9938" y="103765"/>
                      <a:pt x="9938" y="0"/>
                    </a:cubicBezTo>
                    <a:cubicBezTo>
                      <a:pt x="9702193" y="37356"/>
                      <a:pt x="13214363" y="114728"/>
                      <a:pt x="3442693" y="73483"/>
                    </a:cubicBezTo>
                    <a:close/>
                  </a:path>
                </a:pathLst>
              </a:custGeom>
              <a:solidFill>
                <a:srgbClr val="F28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4" name="Google Shape;504;p21"/>
              <p:cNvSpPr/>
              <p:nvPr/>
            </p:nvSpPr>
            <p:spPr>
              <a:xfrm>
                <a:off x="9143998" y="10940445"/>
                <a:ext cx="9289968" cy="93269"/>
              </a:xfrm>
              <a:custGeom>
                <a:avLst/>
                <a:gdLst/>
                <a:ahLst/>
                <a:cxnLst/>
                <a:rect l="l" t="t" r="r" b="b"/>
                <a:pathLst>
                  <a:path w="9289968" h="93269" extrusionOk="0">
                    <a:moveTo>
                      <a:pt x="9286480" y="93269"/>
                    </a:moveTo>
                    <a:cubicBezTo>
                      <a:pt x="9284574" y="93295"/>
                      <a:pt x="393943" y="64092"/>
                      <a:pt x="11537" y="60855"/>
                    </a:cubicBezTo>
                    <a:cubicBezTo>
                      <a:pt x="11537" y="-33626"/>
                      <a:pt x="-626392" y="1547"/>
                      <a:pt x="7585111" y="35993"/>
                    </a:cubicBezTo>
                    <a:cubicBezTo>
                      <a:pt x="9471865" y="43219"/>
                      <a:pt x="9282041" y="15396"/>
                      <a:pt x="9286480" y="93269"/>
                    </a:cubicBezTo>
                    <a:close/>
                  </a:path>
                </a:pathLst>
              </a:custGeom>
              <a:solidFill>
                <a:srgbClr val="F28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5" name="Google Shape;505;p21"/>
              <p:cNvSpPr/>
              <p:nvPr/>
            </p:nvSpPr>
            <p:spPr>
              <a:xfrm>
                <a:off x="9175084" y="11969305"/>
                <a:ext cx="9248249" cy="96407"/>
              </a:xfrm>
              <a:custGeom>
                <a:avLst/>
                <a:gdLst/>
                <a:ahLst/>
                <a:cxnLst/>
                <a:rect l="l" t="t" r="r" b="b"/>
                <a:pathLst>
                  <a:path w="9248249" h="96407" extrusionOk="0">
                    <a:moveTo>
                      <a:pt x="9244911" y="96407"/>
                    </a:moveTo>
                    <a:cubicBezTo>
                      <a:pt x="9243106" y="96432"/>
                      <a:pt x="254303" y="65474"/>
                      <a:pt x="11870" y="63442"/>
                    </a:cubicBezTo>
                    <a:cubicBezTo>
                      <a:pt x="9613" y="-31291"/>
                      <a:pt x="-618260" y="-2690"/>
                      <a:pt x="7578297" y="38579"/>
                    </a:cubicBezTo>
                    <a:cubicBezTo>
                      <a:pt x="9427338" y="45805"/>
                      <a:pt x="9240172" y="15875"/>
                      <a:pt x="9244911" y="96407"/>
                    </a:cubicBezTo>
                    <a:close/>
                  </a:path>
                </a:pathLst>
              </a:custGeom>
              <a:solidFill>
                <a:srgbClr val="F28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06" name="Google Shape;506;p21"/>
            <p:cNvSpPr/>
            <p:nvPr/>
          </p:nvSpPr>
          <p:spPr>
            <a:xfrm>
              <a:off x="10367868" y="85951"/>
              <a:ext cx="249511" cy="12423367"/>
            </a:xfrm>
            <a:custGeom>
              <a:avLst/>
              <a:gdLst/>
              <a:ahLst/>
              <a:cxnLst/>
              <a:rect l="l" t="t" r="r" b="b"/>
              <a:pathLst>
                <a:path w="249511" h="12423367" extrusionOk="0">
                  <a:moveTo>
                    <a:pt x="249511" y="12423368"/>
                  </a:moveTo>
                  <a:cubicBezTo>
                    <a:pt x="111795" y="12423368"/>
                    <a:pt x="-105036" y="5246798"/>
                    <a:pt x="58559" y="3"/>
                  </a:cubicBezTo>
                  <a:cubicBezTo>
                    <a:pt x="197981" y="-4237"/>
                    <a:pt x="-137910" y="4840647"/>
                    <a:pt x="249511" y="12423368"/>
                  </a:cubicBezTo>
                  <a:close/>
                </a:path>
              </a:pathLst>
            </a:custGeom>
            <a:solidFill>
              <a:srgbClr val="F28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07" name="Google Shape;507;p21"/>
          <p:cNvSpPr txBox="1"/>
          <p:nvPr/>
        </p:nvSpPr>
        <p:spPr>
          <a:xfrm>
            <a:off x="1506379" y="2786474"/>
            <a:ext cx="7490100" cy="30477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9000">
                <a:solidFill>
                  <a:schemeClr val="lt1"/>
                </a:solidFill>
                <a:latin typeface="Luckiest Guy"/>
                <a:ea typeface="Luckiest Guy"/>
                <a:cs typeface="Luckiest Guy"/>
                <a:sym typeface="Luckiest Guy"/>
              </a:rPr>
              <a:t>LIBRARY REMINDERS</a:t>
            </a:r>
            <a:endParaRPr>
              <a:solidFill>
                <a:schemeClr val="lt1"/>
              </a:solidFill>
            </a:endParaRPr>
          </a:p>
        </p:txBody>
      </p:sp>
      <p:grpSp>
        <p:nvGrpSpPr>
          <p:cNvPr id="508" name="Google Shape;508;p21"/>
          <p:cNvGrpSpPr/>
          <p:nvPr/>
        </p:nvGrpSpPr>
        <p:grpSpPr>
          <a:xfrm>
            <a:off x="15826527" y="6082800"/>
            <a:ext cx="3812447" cy="4011314"/>
            <a:chOff x="15747877" y="7755525"/>
            <a:chExt cx="3812447" cy="4011314"/>
          </a:xfrm>
        </p:grpSpPr>
        <p:sp>
          <p:nvSpPr>
            <p:cNvPr id="509" name="Google Shape;509;p21"/>
            <p:cNvSpPr/>
            <p:nvPr/>
          </p:nvSpPr>
          <p:spPr>
            <a:xfrm>
              <a:off x="15747877" y="7755525"/>
              <a:ext cx="3812447" cy="4011314"/>
            </a:xfrm>
            <a:custGeom>
              <a:avLst/>
              <a:gdLst/>
              <a:ahLst/>
              <a:cxnLst/>
              <a:rect l="l" t="t" r="r" b="b"/>
              <a:pathLst>
                <a:path w="3812447" h="4011314" extrusionOk="0">
                  <a:moveTo>
                    <a:pt x="3595745" y="2725995"/>
                  </a:moveTo>
                  <a:cubicBezTo>
                    <a:pt x="3327935" y="2898008"/>
                    <a:pt x="2882735" y="2799282"/>
                    <a:pt x="2608018" y="2638396"/>
                  </a:cubicBezTo>
                  <a:cubicBezTo>
                    <a:pt x="3325445" y="3626094"/>
                    <a:pt x="2260780" y="4343405"/>
                    <a:pt x="1963747" y="3358708"/>
                  </a:cubicBezTo>
                  <a:cubicBezTo>
                    <a:pt x="1879927" y="3085208"/>
                    <a:pt x="1968324" y="3128202"/>
                    <a:pt x="1809067" y="3482818"/>
                  </a:cubicBezTo>
                  <a:cubicBezTo>
                    <a:pt x="1507738" y="4148270"/>
                    <a:pt x="948106" y="4113733"/>
                    <a:pt x="843263" y="3772402"/>
                  </a:cubicBezTo>
                  <a:cubicBezTo>
                    <a:pt x="787067" y="3591949"/>
                    <a:pt x="875416" y="3263624"/>
                    <a:pt x="938253" y="3088586"/>
                  </a:cubicBezTo>
                  <a:cubicBezTo>
                    <a:pt x="998167" y="2914519"/>
                    <a:pt x="1034858" y="2973718"/>
                    <a:pt x="840821" y="3039913"/>
                  </a:cubicBezTo>
                  <a:cubicBezTo>
                    <a:pt x="133970" y="3275304"/>
                    <a:pt x="-502616" y="2482043"/>
                    <a:pt x="580182" y="2002025"/>
                  </a:cubicBezTo>
                  <a:cubicBezTo>
                    <a:pt x="829788" y="1891193"/>
                    <a:pt x="799168" y="2009751"/>
                    <a:pt x="515634" y="1810991"/>
                  </a:cubicBezTo>
                  <a:cubicBezTo>
                    <a:pt x="36177" y="1472877"/>
                    <a:pt x="93048" y="896869"/>
                    <a:pt x="483971" y="754860"/>
                  </a:cubicBezTo>
                  <a:cubicBezTo>
                    <a:pt x="831699" y="624340"/>
                    <a:pt x="1188630" y="926689"/>
                    <a:pt x="1381574" y="1275625"/>
                  </a:cubicBezTo>
                  <a:cubicBezTo>
                    <a:pt x="1354231" y="1057088"/>
                    <a:pt x="1331208" y="878216"/>
                    <a:pt x="1358431" y="658733"/>
                  </a:cubicBezTo>
                  <a:cubicBezTo>
                    <a:pt x="1439962" y="22025"/>
                    <a:pt x="1898123" y="-102165"/>
                    <a:pt x="2145216" y="71043"/>
                  </a:cubicBezTo>
                  <a:cubicBezTo>
                    <a:pt x="2302537" y="181058"/>
                    <a:pt x="2342440" y="485003"/>
                    <a:pt x="2363222" y="698886"/>
                  </a:cubicBezTo>
                  <a:cubicBezTo>
                    <a:pt x="2410778" y="1274133"/>
                    <a:pt x="2239050" y="1144102"/>
                    <a:pt x="2587324" y="801094"/>
                  </a:cubicBezTo>
                  <a:cubicBezTo>
                    <a:pt x="3117589" y="279792"/>
                    <a:pt x="3526034" y="664485"/>
                    <a:pt x="3508071" y="1032274"/>
                  </a:cubicBezTo>
                  <a:cubicBezTo>
                    <a:pt x="3491175" y="1361274"/>
                    <a:pt x="3111510" y="1696965"/>
                    <a:pt x="2836994" y="1877915"/>
                  </a:cubicBezTo>
                  <a:cubicBezTo>
                    <a:pt x="3732413" y="1733628"/>
                    <a:pt x="4074769" y="2417597"/>
                    <a:pt x="3595745" y="2725995"/>
                  </a:cubicBezTo>
                  <a:close/>
                </a:path>
              </a:pathLst>
            </a:custGeom>
            <a:solidFill>
              <a:srgbClr val="F28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0" name="Google Shape;510;p21"/>
            <p:cNvSpPr/>
            <p:nvPr/>
          </p:nvSpPr>
          <p:spPr>
            <a:xfrm>
              <a:off x="17076769" y="9304909"/>
              <a:ext cx="1015703" cy="1121881"/>
            </a:xfrm>
            <a:custGeom>
              <a:avLst/>
              <a:gdLst/>
              <a:ahLst/>
              <a:cxnLst/>
              <a:rect l="l" t="t" r="r" b="b"/>
              <a:pathLst>
                <a:path w="1015703" h="1121881" extrusionOk="0">
                  <a:moveTo>
                    <a:pt x="999093" y="426159"/>
                  </a:moveTo>
                  <a:cubicBezTo>
                    <a:pt x="895197" y="-508"/>
                    <a:pt x="306921" y="-182582"/>
                    <a:pt x="84337" y="239673"/>
                  </a:cubicBezTo>
                  <a:cubicBezTo>
                    <a:pt x="-155279" y="694219"/>
                    <a:pt x="145857" y="1195416"/>
                    <a:pt x="608017" y="1112896"/>
                  </a:cubicBezTo>
                  <a:cubicBezTo>
                    <a:pt x="917690" y="1057604"/>
                    <a:pt x="1068371" y="710673"/>
                    <a:pt x="999093" y="426159"/>
                  </a:cubicBezTo>
                  <a:close/>
                </a:path>
              </a:pathLst>
            </a:custGeom>
            <a:solidFill>
              <a:srgbClr val="F7EDE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11" name="Google Shape;511;p21"/>
            <p:cNvGrpSpPr/>
            <p:nvPr/>
          </p:nvGrpSpPr>
          <p:grpSpPr>
            <a:xfrm>
              <a:off x="16667024" y="8999479"/>
              <a:ext cx="1766595" cy="1766403"/>
              <a:chOff x="16667024" y="8999479"/>
              <a:chExt cx="1766595" cy="1766403"/>
            </a:xfrm>
          </p:grpSpPr>
          <p:sp>
            <p:nvSpPr>
              <p:cNvPr id="512" name="Google Shape;512;p21"/>
              <p:cNvSpPr/>
              <p:nvPr/>
            </p:nvSpPr>
            <p:spPr>
              <a:xfrm>
                <a:off x="17957327" y="8999479"/>
                <a:ext cx="111251" cy="232146"/>
              </a:xfrm>
              <a:custGeom>
                <a:avLst/>
                <a:gdLst/>
                <a:ahLst/>
                <a:cxnLst/>
                <a:rect l="l" t="t" r="r" b="b"/>
                <a:pathLst>
                  <a:path w="111251" h="232146" extrusionOk="0">
                    <a:moveTo>
                      <a:pt x="94790" y="1129"/>
                    </a:moveTo>
                    <a:cubicBezTo>
                      <a:pt x="67607" y="-6332"/>
                      <a:pt x="65495" y="22621"/>
                      <a:pt x="33302" y="104998"/>
                    </a:cubicBezTo>
                    <a:cubicBezTo>
                      <a:pt x="9307" y="166355"/>
                      <a:pt x="3863" y="174265"/>
                      <a:pt x="651" y="193150"/>
                    </a:cubicBezTo>
                    <a:cubicBezTo>
                      <a:pt x="-6079" y="232782"/>
                      <a:pt x="41252" y="244848"/>
                      <a:pt x="57304" y="217010"/>
                    </a:cubicBezTo>
                    <a:cubicBezTo>
                      <a:pt x="75244" y="185914"/>
                      <a:pt x="102788" y="63746"/>
                      <a:pt x="110633" y="29015"/>
                    </a:cubicBezTo>
                    <a:cubicBezTo>
                      <a:pt x="113340" y="17086"/>
                      <a:pt x="106996" y="4474"/>
                      <a:pt x="94790" y="1129"/>
                    </a:cubicBezTo>
                    <a:close/>
                  </a:path>
                </a:pathLst>
              </a:custGeom>
              <a:solidFill>
                <a:srgbClr val="F5CAC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3" name="Google Shape;513;p21"/>
              <p:cNvSpPr/>
              <p:nvPr/>
            </p:nvSpPr>
            <p:spPr>
              <a:xfrm>
                <a:off x="18263239" y="9627358"/>
                <a:ext cx="170380" cy="81820"/>
              </a:xfrm>
              <a:custGeom>
                <a:avLst/>
                <a:gdLst/>
                <a:ahLst/>
                <a:cxnLst/>
                <a:rect l="l" t="t" r="r" b="b"/>
                <a:pathLst>
                  <a:path w="170380" h="81820" extrusionOk="0">
                    <a:moveTo>
                      <a:pt x="153525" y="9917"/>
                    </a:moveTo>
                    <a:cubicBezTo>
                      <a:pt x="-12043" y="-38932"/>
                      <a:pt x="-42366" y="110313"/>
                      <a:pt x="56126" y="76890"/>
                    </a:cubicBezTo>
                    <a:cubicBezTo>
                      <a:pt x="78900" y="69157"/>
                      <a:pt x="109889" y="57588"/>
                      <a:pt x="147342" y="55534"/>
                    </a:cubicBezTo>
                    <a:cubicBezTo>
                      <a:pt x="175023" y="54018"/>
                      <a:pt x="178588" y="17306"/>
                      <a:pt x="153525" y="9917"/>
                    </a:cubicBezTo>
                    <a:close/>
                  </a:path>
                </a:pathLst>
              </a:custGeom>
              <a:solidFill>
                <a:srgbClr val="F5CAC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4" name="Google Shape;514;p21"/>
              <p:cNvSpPr/>
              <p:nvPr/>
            </p:nvSpPr>
            <p:spPr>
              <a:xfrm>
                <a:off x="18127261" y="10273632"/>
                <a:ext cx="158578" cy="112032"/>
              </a:xfrm>
              <a:custGeom>
                <a:avLst/>
                <a:gdLst/>
                <a:ahLst/>
                <a:cxnLst/>
                <a:rect l="l" t="t" r="r" b="b"/>
                <a:pathLst>
                  <a:path w="158578" h="112032" extrusionOk="0">
                    <a:moveTo>
                      <a:pt x="154281" y="75524"/>
                    </a:moveTo>
                    <a:cubicBezTo>
                      <a:pt x="57091" y="-67030"/>
                      <a:pt x="-60963" y="29305"/>
                      <a:pt x="36445" y="65744"/>
                    </a:cubicBezTo>
                    <a:cubicBezTo>
                      <a:pt x="58978" y="74168"/>
                      <a:pt x="90288" y="84814"/>
                      <a:pt x="120578" y="106924"/>
                    </a:cubicBezTo>
                    <a:cubicBezTo>
                      <a:pt x="142967" y="123250"/>
                      <a:pt x="169001" y="97096"/>
                      <a:pt x="154281" y="75524"/>
                    </a:cubicBezTo>
                    <a:close/>
                  </a:path>
                </a:pathLst>
              </a:custGeom>
              <a:solidFill>
                <a:srgbClr val="F5CAC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5" name="Google Shape;515;p21"/>
              <p:cNvSpPr/>
              <p:nvPr/>
            </p:nvSpPr>
            <p:spPr>
              <a:xfrm>
                <a:off x="17704017" y="10570335"/>
                <a:ext cx="80954" cy="195547"/>
              </a:xfrm>
              <a:custGeom>
                <a:avLst/>
                <a:gdLst/>
                <a:ahLst/>
                <a:cxnLst/>
                <a:rect l="l" t="t" r="r" b="b"/>
                <a:pathLst>
                  <a:path w="80954" h="195547" extrusionOk="0">
                    <a:moveTo>
                      <a:pt x="78410" y="119140"/>
                    </a:moveTo>
                    <a:cubicBezTo>
                      <a:pt x="78025" y="117487"/>
                      <a:pt x="65578" y="62845"/>
                      <a:pt x="60663" y="31517"/>
                    </a:cubicBezTo>
                    <a:cubicBezTo>
                      <a:pt x="54151" y="-15135"/>
                      <a:pt x="11453" y="-1825"/>
                      <a:pt x="7808" y="19378"/>
                    </a:cubicBezTo>
                    <a:cubicBezTo>
                      <a:pt x="-33042" y="256552"/>
                      <a:pt x="100799" y="216053"/>
                      <a:pt x="78410" y="119140"/>
                    </a:cubicBezTo>
                    <a:close/>
                  </a:path>
                </a:pathLst>
              </a:custGeom>
              <a:solidFill>
                <a:srgbClr val="F5CAC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6" name="Google Shape;516;p21"/>
              <p:cNvSpPr/>
              <p:nvPr/>
            </p:nvSpPr>
            <p:spPr>
              <a:xfrm>
                <a:off x="16834804" y="10329917"/>
                <a:ext cx="148981" cy="159013"/>
              </a:xfrm>
              <a:custGeom>
                <a:avLst/>
                <a:gdLst/>
                <a:ahLst/>
                <a:cxnLst/>
                <a:rect l="l" t="t" r="r" b="b"/>
                <a:pathLst>
                  <a:path w="148981" h="159013" extrusionOk="0">
                    <a:moveTo>
                      <a:pt x="110375" y="3963"/>
                    </a:moveTo>
                    <a:cubicBezTo>
                      <a:pt x="-81469" y="147664"/>
                      <a:pt x="27013" y="186630"/>
                      <a:pt x="65237" y="140829"/>
                    </a:cubicBezTo>
                    <a:cubicBezTo>
                      <a:pt x="82591" y="120026"/>
                      <a:pt x="113475" y="77643"/>
                      <a:pt x="141565" y="44349"/>
                    </a:cubicBezTo>
                    <a:cubicBezTo>
                      <a:pt x="164146" y="17569"/>
                      <a:pt x="129761" y="-10566"/>
                      <a:pt x="110375" y="3963"/>
                    </a:cubicBezTo>
                    <a:close/>
                  </a:path>
                </a:pathLst>
              </a:custGeom>
              <a:solidFill>
                <a:srgbClr val="F5CAC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7" name="Google Shape;517;p21"/>
              <p:cNvSpPr/>
              <p:nvPr/>
            </p:nvSpPr>
            <p:spPr>
              <a:xfrm>
                <a:off x="16667024" y="9628396"/>
                <a:ext cx="213407" cy="82319"/>
              </a:xfrm>
              <a:custGeom>
                <a:avLst/>
                <a:gdLst/>
                <a:ahLst/>
                <a:cxnLst/>
                <a:rect l="l" t="t" r="r" b="b"/>
                <a:pathLst>
                  <a:path w="213407" h="82319" extrusionOk="0">
                    <a:moveTo>
                      <a:pt x="212990" y="55539"/>
                    </a:moveTo>
                    <a:cubicBezTo>
                      <a:pt x="217992" y="18354"/>
                      <a:pt x="177616" y="20672"/>
                      <a:pt x="118385" y="8887"/>
                    </a:cubicBezTo>
                    <a:cubicBezTo>
                      <a:pt x="112956" y="7812"/>
                      <a:pt x="47878" y="-4615"/>
                      <a:pt x="29168" y="1859"/>
                    </a:cubicBezTo>
                    <a:cubicBezTo>
                      <a:pt x="-4640" y="13556"/>
                      <a:pt x="-38214" y="84035"/>
                      <a:pt x="108499" y="81869"/>
                    </a:cubicBezTo>
                    <a:cubicBezTo>
                      <a:pt x="171738" y="80946"/>
                      <a:pt x="208340" y="90116"/>
                      <a:pt x="212990" y="55539"/>
                    </a:cubicBezTo>
                    <a:close/>
                  </a:path>
                </a:pathLst>
              </a:custGeom>
              <a:solidFill>
                <a:srgbClr val="F5CAC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8" name="Google Shape;518;p21"/>
              <p:cNvSpPr/>
              <p:nvPr/>
            </p:nvSpPr>
            <p:spPr>
              <a:xfrm>
                <a:off x="17183178" y="9086875"/>
                <a:ext cx="111251" cy="154526"/>
              </a:xfrm>
              <a:custGeom>
                <a:avLst/>
                <a:gdLst/>
                <a:ahLst/>
                <a:cxnLst/>
                <a:rect l="l" t="t" r="r" b="b"/>
                <a:pathLst>
                  <a:path w="111251" h="154526" extrusionOk="0">
                    <a:moveTo>
                      <a:pt x="100656" y="83564"/>
                    </a:moveTo>
                    <a:cubicBezTo>
                      <a:pt x="75505" y="39423"/>
                      <a:pt x="85157" y="56014"/>
                      <a:pt x="58328" y="15091"/>
                    </a:cubicBezTo>
                    <a:cubicBezTo>
                      <a:pt x="36743" y="-17818"/>
                      <a:pt x="-9335" y="9058"/>
                      <a:pt x="1674" y="38950"/>
                    </a:cubicBezTo>
                    <a:cubicBezTo>
                      <a:pt x="17093" y="80852"/>
                      <a:pt x="36052" y="137580"/>
                      <a:pt x="56835" y="148924"/>
                    </a:cubicBezTo>
                    <a:cubicBezTo>
                      <a:pt x="92120" y="168227"/>
                      <a:pt x="130239" y="135518"/>
                      <a:pt x="100656" y="83564"/>
                    </a:cubicBezTo>
                    <a:close/>
                  </a:path>
                </a:pathLst>
              </a:custGeom>
              <a:solidFill>
                <a:srgbClr val="F5CAC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519" name="Google Shape;519;p21"/>
          <p:cNvGrpSpPr/>
          <p:nvPr/>
        </p:nvGrpSpPr>
        <p:grpSpPr>
          <a:xfrm>
            <a:off x="9378006" y="-24208"/>
            <a:ext cx="1906223" cy="2005656"/>
            <a:chOff x="9378006" y="-24208"/>
            <a:chExt cx="1906223" cy="2005656"/>
          </a:xfrm>
        </p:grpSpPr>
        <p:sp>
          <p:nvSpPr>
            <p:cNvPr id="520" name="Google Shape;520;p21"/>
            <p:cNvSpPr/>
            <p:nvPr/>
          </p:nvSpPr>
          <p:spPr>
            <a:xfrm>
              <a:off x="9378006" y="-24208"/>
              <a:ext cx="1906223" cy="2005656"/>
            </a:xfrm>
            <a:custGeom>
              <a:avLst/>
              <a:gdLst/>
              <a:ahLst/>
              <a:cxnLst/>
              <a:rect l="l" t="t" r="r" b="b"/>
              <a:pathLst>
                <a:path w="1906223" h="2005656" extrusionOk="0">
                  <a:moveTo>
                    <a:pt x="1797873" y="1362997"/>
                  </a:moveTo>
                  <a:cubicBezTo>
                    <a:pt x="1663967" y="1449004"/>
                    <a:pt x="1441367" y="1399641"/>
                    <a:pt x="1304009" y="1319198"/>
                  </a:cubicBezTo>
                  <a:cubicBezTo>
                    <a:pt x="1662723" y="1813046"/>
                    <a:pt x="1130390" y="2171702"/>
                    <a:pt x="981873" y="1679353"/>
                  </a:cubicBezTo>
                  <a:cubicBezTo>
                    <a:pt x="939963" y="1542604"/>
                    <a:pt x="984162" y="1564100"/>
                    <a:pt x="904534" y="1741408"/>
                  </a:cubicBezTo>
                  <a:cubicBezTo>
                    <a:pt x="753869" y="2074135"/>
                    <a:pt x="474053" y="2056866"/>
                    <a:pt x="421631" y="1886201"/>
                  </a:cubicBezTo>
                  <a:cubicBezTo>
                    <a:pt x="393533" y="1795974"/>
                    <a:pt x="437708" y="1631811"/>
                    <a:pt x="469127" y="1544293"/>
                  </a:cubicBezTo>
                  <a:cubicBezTo>
                    <a:pt x="499084" y="1457259"/>
                    <a:pt x="517429" y="1486859"/>
                    <a:pt x="420411" y="1519956"/>
                  </a:cubicBezTo>
                  <a:cubicBezTo>
                    <a:pt x="66985" y="1637652"/>
                    <a:pt x="-251308" y="1241021"/>
                    <a:pt x="290091" y="1001012"/>
                  </a:cubicBezTo>
                  <a:cubicBezTo>
                    <a:pt x="414894" y="945596"/>
                    <a:pt x="399584" y="1004875"/>
                    <a:pt x="257817" y="905495"/>
                  </a:cubicBezTo>
                  <a:cubicBezTo>
                    <a:pt x="18088" y="736438"/>
                    <a:pt x="46524" y="448434"/>
                    <a:pt x="241985" y="377430"/>
                  </a:cubicBezTo>
                  <a:cubicBezTo>
                    <a:pt x="415849" y="312170"/>
                    <a:pt x="594315" y="463344"/>
                    <a:pt x="690787" y="637812"/>
                  </a:cubicBezTo>
                  <a:cubicBezTo>
                    <a:pt x="677115" y="528544"/>
                    <a:pt x="665604" y="439108"/>
                    <a:pt x="679215" y="329366"/>
                  </a:cubicBezTo>
                  <a:cubicBezTo>
                    <a:pt x="719981" y="11013"/>
                    <a:pt x="949062" y="-51082"/>
                    <a:pt x="1072608" y="35522"/>
                  </a:cubicBezTo>
                  <a:cubicBezTo>
                    <a:pt x="1151269" y="90529"/>
                    <a:pt x="1171220" y="242501"/>
                    <a:pt x="1181611" y="349443"/>
                  </a:cubicBezTo>
                  <a:cubicBezTo>
                    <a:pt x="1205389" y="637066"/>
                    <a:pt x="1119525" y="572051"/>
                    <a:pt x="1293662" y="400547"/>
                  </a:cubicBezTo>
                  <a:cubicBezTo>
                    <a:pt x="1558795" y="139896"/>
                    <a:pt x="1763017" y="332242"/>
                    <a:pt x="1754035" y="516137"/>
                  </a:cubicBezTo>
                  <a:cubicBezTo>
                    <a:pt x="1745587" y="680637"/>
                    <a:pt x="1555755" y="848482"/>
                    <a:pt x="1418497" y="938957"/>
                  </a:cubicBezTo>
                  <a:cubicBezTo>
                    <a:pt x="1866207" y="866814"/>
                    <a:pt x="2037385" y="1208798"/>
                    <a:pt x="1797873" y="1362997"/>
                  </a:cubicBezTo>
                  <a:close/>
                </a:path>
              </a:pathLst>
            </a:custGeom>
            <a:solidFill>
              <a:srgbClr val="F284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1" name="Google Shape;521;p21"/>
            <p:cNvSpPr/>
            <p:nvPr/>
          </p:nvSpPr>
          <p:spPr>
            <a:xfrm>
              <a:off x="10042452" y="750483"/>
              <a:ext cx="507851" cy="560940"/>
            </a:xfrm>
            <a:custGeom>
              <a:avLst/>
              <a:gdLst/>
              <a:ahLst/>
              <a:cxnLst/>
              <a:rect l="l" t="t" r="r" b="b"/>
              <a:pathLst>
                <a:path w="507851" h="560940" extrusionOk="0">
                  <a:moveTo>
                    <a:pt x="499547" y="213079"/>
                  </a:moveTo>
                  <a:cubicBezTo>
                    <a:pt x="447599" y="-254"/>
                    <a:pt x="153461" y="-91291"/>
                    <a:pt x="42169" y="119836"/>
                  </a:cubicBezTo>
                  <a:cubicBezTo>
                    <a:pt x="-77640" y="347109"/>
                    <a:pt x="72929" y="597708"/>
                    <a:pt x="304009" y="556448"/>
                  </a:cubicBezTo>
                  <a:cubicBezTo>
                    <a:pt x="458845" y="528802"/>
                    <a:pt x="534185" y="355337"/>
                    <a:pt x="499547" y="213079"/>
                  </a:cubicBezTo>
                  <a:close/>
                </a:path>
              </a:pathLst>
            </a:custGeom>
            <a:solidFill>
              <a:srgbClr val="F7EDE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22" name="Google Shape;522;p21"/>
            <p:cNvGrpSpPr/>
            <p:nvPr/>
          </p:nvGrpSpPr>
          <p:grpSpPr>
            <a:xfrm>
              <a:off x="9837580" y="597768"/>
              <a:ext cx="883297" cy="883200"/>
              <a:chOff x="9837580" y="597768"/>
              <a:chExt cx="883297" cy="883200"/>
            </a:xfrm>
          </p:grpSpPr>
          <p:sp>
            <p:nvSpPr>
              <p:cNvPr id="523" name="Google Shape;523;p21"/>
              <p:cNvSpPr/>
              <p:nvPr/>
            </p:nvSpPr>
            <p:spPr>
              <a:xfrm>
                <a:off x="10482731" y="597768"/>
                <a:ext cx="55625" cy="116073"/>
              </a:xfrm>
              <a:custGeom>
                <a:avLst/>
                <a:gdLst/>
                <a:ahLst/>
                <a:cxnLst/>
                <a:rect l="l" t="t" r="r" b="b"/>
                <a:pathLst>
                  <a:path w="55625" h="116073" extrusionOk="0">
                    <a:moveTo>
                      <a:pt x="47395" y="564"/>
                    </a:moveTo>
                    <a:cubicBezTo>
                      <a:pt x="33804" y="-3166"/>
                      <a:pt x="32748" y="11311"/>
                      <a:pt x="16651" y="52499"/>
                    </a:cubicBezTo>
                    <a:cubicBezTo>
                      <a:pt x="4654" y="83177"/>
                      <a:pt x="1931" y="87133"/>
                      <a:pt x="325" y="96575"/>
                    </a:cubicBezTo>
                    <a:cubicBezTo>
                      <a:pt x="-3039" y="116391"/>
                      <a:pt x="20626" y="122424"/>
                      <a:pt x="28652" y="108505"/>
                    </a:cubicBezTo>
                    <a:cubicBezTo>
                      <a:pt x="37622" y="92957"/>
                      <a:pt x="51394" y="31873"/>
                      <a:pt x="55317" y="14508"/>
                    </a:cubicBezTo>
                    <a:cubicBezTo>
                      <a:pt x="56670" y="8543"/>
                      <a:pt x="53498" y="2237"/>
                      <a:pt x="47395" y="564"/>
                    </a:cubicBezTo>
                    <a:close/>
                  </a:path>
                </a:pathLst>
              </a:custGeom>
              <a:solidFill>
                <a:srgbClr val="F5CAC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4" name="Google Shape;524;p21"/>
              <p:cNvSpPr/>
              <p:nvPr/>
            </p:nvSpPr>
            <p:spPr>
              <a:xfrm>
                <a:off x="10635687" y="911707"/>
                <a:ext cx="85190" cy="40910"/>
              </a:xfrm>
              <a:custGeom>
                <a:avLst/>
                <a:gdLst/>
                <a:ahLst/>
                <a:cxnLst/>
                <a:rect l="l" t="t" r="r" b="b"/>
                <a:pathLst>
                  <a:path w="85190" h="40910" extrusionOk="0">
                    <a:moveTo>
                      <a:pt x="76763" y="4959"/>
                    </a:moveTo>
                    <a:cubicBezTo>
                      <a:pt x="-6022" y="-19466"/>
                      <a:pt x="-21183" y="55156"/>
                      <a:pt x="28063" y="38445"/>
                    </a:cubicBezTo>
                    <a:cubicBezTo>
                      <a:pt x="39450" y="34578"/>
                      <a:pt x="54944" y="28794"/>
                      <a:pt x="73671" y="27767"/>
                    </a:cubicBezTo>
                    <a:cubicBezTo>
                      <a:pt x="87511" y="27009"/>
                      <a:pt x="89294" y="8653"/>
                      <a:pt x="76763" y="4959"/>
                    </a:cubicBezTo>
                    <a:close/>
                  </a:path>
                </a:pathLst>
              </a:custGeom>
              <a:solidFill>
                <a:srgbClr val="F5CAC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5" name="Google Shape;525;p21"/>
              <p:cNvSpPr/>
              <p:nvPr/>
            </p:nvSpPr>
            <p:spPr>
              <a:xfrm>
                <a:off x="10567698" y="1234844"/>
                <a:ext cx="79289" cy="56016"/>
              </a:xfrm>
              <a:custGeom>
                <a:avLst/>
                <a:gdLst/>
                <a:ahLst/>
                <a:cxnLst/>
                <a:rect l="l" t="t" r="r" b="b"/>
                <a:pathLst>
                  <a:path w="79289" h="56016" extrusionOk="0">
                    <a:moveTo>
                      <a:pt x="77141" y="37762"/>
                    </a:moveTo>
                    <a:cubicBezTo>
                      <a:pt x="28545" y="-33515"/>
                      <a:pt x="-30481" y="14653"/>
                      <a:pt x="18222" y="32872"/>
                    </a:cubicBezTo>
                    <a:cubicBezTo>
                      <a:pt x="29489" y="37084"/>
                      <a:pt x="45144" y="42407"/>
                      <a:pt x="60289" y="53462"/>
                    </a:cubicBezTo>
                    <a:cubicBezTo>
                      <a:pt x="71483" y="61625"/>
                      <a:pt x="84501" y="48548"/>
                      <a:pt x="77141" y="37762"/>
                    </a:cubicBezTo>
                    <a:close/>
                  </a:path>
                </a:pathLst>
              </a:custGeom>
              <a:solidFill>
                <a:srgbClr val="F5CAC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6" name="Google Shape;526;p21"/>
              <p:cNvSpPr/>
              <p:nvPr/>
            </p:nvSpPr>
            <p:spPr>
              <a:xfrm>
                <a:off x="10356076" y="1383195"/>
                <a:ext cx="40477" cy="97773"/>
              </a:xfrm>
              <a:custGeom>
                <a:avLst/>
                <a:gdLst/>
                <a:ahLst/>
                <a:cxnLst/>
                <a:rect l="l" t="t" r="r" b="b"/>
                <a:pathLst>
                  <a:path w="40477" h="97773" extrusionOk="0">
                    <a:moveTo>
                      <a:pt x="39205" y="59570"/>
                    </a:moveTo>
                    <a:cubicBezTo>
                      <a:pt x="39012" y="58744"/>
                      <a:pt x="32789" y="31423"/>
                      <a:pt x="30332" y="15758"/>
                    </a:cubicBezTo>
                    <a:cubicBezTo>
                      <a:pt x="27075" y="-7567"/>
                      <a:pt x="5727" y="-913"/>
                      <a:pt x="3904" y="9689"/>
                    </a:cubicBezTo>
                    <a:cubicBezTo>
                      <a:pt x="-16521" y="128276"/>
                      <a:pt x="50399" y="108027"/>
                      <a:pt x="39205" y="59570"/>
                    </a:cubicBezTo>
                    <a:close/>
                  </a:path>
                </a:pathLst>
              </a:custGeom>
              <a:solidFill>
                <a:srgbClr val="F5CAC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7" name="Google Shape;527;p21"/>
              <p:cNvSpPr/>
              <p:nvPr/>
            </p:nvSpPr>
            <p:spPr>
              <a:xfrm>
                <a:off x="9921470" y="1262986"/>
                <a:ext cx="74490" cy="79506"/>
              </a:xfrm>
              <a:custGeom>
                <a:avLst/>
                <a:gdLst/>
                <a:ahLst/>
                <a:cxnLst/>
                <a:rect l="l" t="t" r="r" b="b"/>
                <a:pathLst>
                  <a:path w="74490" h="79506" extrusionOk="0">
                    <a:moveTo>
                      <a:pt x="55188" y="1982"/>
                    </a:moveTo>
                    <a:cubicBezTo>
                      <a:pt x="-40734" y="73832"/>
                      <a:pt x="13506" y="93315"/>
                      <a:pt x="32619" y="70415"/>
                    </a:cubicBezTo>
                    <a:cubicBezTo>
                      <a:pt x="41295" y="60013"/>
                      <a:pt x="56738" y="38821"/>
                      <a:pt x="70783" y="22174"/>
                    </a:cubicBezTo>
                    <a:cubicBezTo>
                      <a:pt x="82073" y="8785"/>
                      <a:pt x="64880" y="-5283"/>
                      <a:pt x="55188" y="1982"/>
                    </a:cubicBezTo>
                    <a:close/>
                  </a:path>
                </a:pathLst>
              </a:custGeom>
              <a:solidFill>
                <a:srgbClr val="F5CAC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8" name="Google Shape;528;p21"/>
              <p:cNvSpPr/>
              <p:nvPr/>
            </p:nvSpPr>
            <p:spPr>
              <a:xfrm>
                <a:off x="9837580" y="912226"/>
                <a:ext cx="106703" cy="41159"/>
              </a:xfrm>
              <a:custGeom>
                <a:avLst/>
                <a:gdLst/>
                <a:ahLst/>
                <a:cxnLst/>
                <a:rect l="l" t="t" r="r" b="b"/>
                <a:pathLst>
                  <a:path w="106703" h="41159" extrusionOk="0">
                    <a:moveTo>
                      <a:pt x="106495" y="27769"/>
                    </a:moveTo>
                    <a:cubicBezTo>
                      <a:pt x="108996" y="9177"/>
                      <a:pt x="88808" y="10336"/>
                      <a:pt x="59192" y="4444"/>
                    </a:cubicBezTo>
                    <a:cubicBezTo>
                      <a:pt x="56478" y="3906"/>
                      <a:pt x="23939" y="-2307"/>
                      <a:pt x="14584" y="930"/>
                    </a:cubicBezTo>
                    <a:cubicBezTo>
                      <a:pt x="-2320" y="6778"/>
                      <a:pt x="-19107" y="42018"/>
                      <a:pt x="54250" y="40934"/>
                    </a:cubicBezTo>
                    <a:cubicBezTo>
                      <a:pt x="85869" y="40473"/>
                      <a:pt x="104170" y="45058"/>
                      <a:pt x="106495" y="27769"/>
                    </a:cubicBezTo>
                    <a:close/>
                  </a:path>
                </a:pathLst>
              </a:custGeom>
              <a:solidFill>
                <a:srgbClr val="F5CAC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9" name="Google Shape;529;p21"/>
              <p:cNvSpPr/>
              <p:nvPr/>
            </p:nvSpPr>
            <p:spPr>
              <a:xfrm>
                <a:off x="10095657" y="641466"/>
                <a:ext cx="55625" cy="77263"/>
              </a:xfrm>
              <a:custGeom>
                <a:avLst/>
                <a:gdLst/>
                <a:ahLst/>
                <a:cxnLst/>
                <a:rect l="l" t="t" r="r" b="b"/>
                <a:pathLst>
                  <a:path w="55625" h="77263" extrusionOk="0">
                    <a:moveTo>
                      <a:pt x="50328" y="41782"/>
                    </a:moveTo>
                    <a:cubicBezTo>
                      <a:pt x="37752" y="19712"/>
                      <a:pt x="42579" y="28007"/>
                      <a:pt x="29164" y="7545"/>
                    </a:cubicBezTo>
                    <a:cubicBezTo>
                      <a:pt x="18371" y="-8909"/>
                      <a:pt x="-4668" y="4529"/>
                      <a:pt x="837" y="19475"/>
                    </a:cubicBezTo>
                    <a:cubicBezTo>
                      <a:pt x="8546" y="40426"/>
                      <a:pt x="18026" y="68790"/>
                      <a:pt x="28417" y="74462"/>
                    </a:cubicBezTo>
                    <a:cubicBezTo>
                      <a:pt x="46060" y="84113"/>
                      <a:pt x="65120" y="67759"/>
                      <a:pt x="50328" y="41782"/>
                    </a:cubicBezTo>
                    <a:close/>
                  </a:path>
                </a:pathLst>
              </a:custGeom>
              <a:solidFill>
                <a:srgbClr val="F5CAC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530" name="Google Shape;530;p21"/>
          <p:cNvGrpSpPr/>
          <p:nvPr/>
        </p:nvGrpSpPr>
        <p:grpSpPr>
          <a:xfrm>
            <a:off x="9299350" y="1981450"/>
            <a:ext cx="9173981" cy="4258450"/>
            <a:chOff x="-689474" y="-1259858"/>
            <a:chExt cx="10930515" cy="5677933"/>
          </a:xfrm>
        </p:grpSpPr>
        <p:sp>
          <p:nvSpPr>
            <p:cNvPr id="531" name="Google Shape;531;p21"/>
            <p:cNvSpPr txBox="1"/>
            <p:nvPr/>
          </p:nvSpPr>
          <p:spPr>
            <a:xfrm>
              <a:off x="-689459" y="52008"/>
              <a:ext cx="10930500" cy="656700"/>
            </a:xfrm>
            <a:prstGeom prst="rect">
              <a:avLst/>
            </a:prstGeom>
            <a:noFill/>
            <a:ln>
              <a:noFill/>
            </a:ln>
          </p:spPr>
          <p:txBody>
            <a:bodyPr spcFirstLastPara="1" wrap="square" lIns="0" tIns="0" rIns="0" bIns="0" anchor="t" anchorCtr="0">
              <a:spAutoFit/>
            </a:bodyPr>
            <a:lstStyle/>
            <a:p>
              <a:pPr marL="971550" lvl="1" indent="-403225" algn="l" rtl="0">
                <a:lnSpc>
                  <a:spcPct val="120000"/>
                </a:lnSpc>
                <a:spcBef>
                  <a:spcPts val="0"/>
                </a:spcBef>
                <a:spcAft>
                  <a:spcPts val="0"/>
                </a:spcAft>
                <a:buClr>
                  <a:schemeClr val="accent3"/>
                </a:buClr>
                <a:buSzPts val="3200"/>
                <a:buChar char="•"/>
              </a:pPr>
              <a:r>
                <a:rPr lang="en-US" sz="3200" b="1">
                  <a:solidFill>
                    <a:schemeClr val="accent3"/>
                  </a:solidFill>
                  <a:latin typeface="Tenor Sans"/>
                  <a:ea typeface="Tenor Sans"/>
                  <a:cs typeface="Tenor Sans"/>
                  <a:sym typeface="Tenor Sans"/>
                </a:rPr>
                <a:t>June 11:  All Books are Due</a:t>
              </a:r>
              <a:endParaRPr sz="3200" b="1">
                <a:solidFill>
                  <a:schemeClr val="accent3"/>
                </a:solidFill>
              </a:endParaRPr>
            </a:p>
          </p:txBody>
        </p:sp>
        <p:sp>
          <p:nvSpPr>
            <p:cNvPr id="532" name="Google Shape;532;p21"/>
            <p:cNvSpPr txBox="1"/>
            <p:nvPr/>
          </p:nvSpPr>
          <p:spPr>
            <a:xfrm>
              <a:off x="-689474" y="-1259858"/>
              <a:ext cx="10616100" cy="656700"/>
            </a:xfrm>
            <a:prstGeom prst="rect">
              <a:avLst/>
            </a:prstGeom>
            <a:noFill/>
            <a:ln>
              <a:noFill/>
            </a:ln>
          </p:spPr>
          <p:txBody>
            <a:bodyPr spcFirstLastPara="1" wrap="square" lIns="0" tIns="0" rIns="0" bIns="0" anchor="t" anchorCtr="0">
              <a:spAutoFit/>
            </a:bodyPr>
            <a:lstStyle/>
            <a:p>
              <a:pPr marL="971550" marR="0" lvl="1" indent="-403225" algn="l" rtl="0">
                <a:lnSpc>
                  <a:spcPct val="120000"/>
                </a:lnSpc>
                <a:spcBef>
                  <a:spcPts val="0"/>
                </a:spcBef>
                <a:spcAft>
                  <a:spcPts val="0"/>
                </a:spcAft>
                <a:buClr>
                  <a:schemeClr val="accent3"/>
                </a:buClr>
                <a:buSzPts val="3200"/>
                <a:buChar char="•"/>
              </a:pPr>
              <a:r>
                <a:rPr lang="en-US" sz="3200" b="1">
                  <a:solidFill>
                    <a:schemeClr val="accent3"/>
                  </a:solidFill>
                  <a:latin typeface="Tenor Sans"/>
                  <a:ea typeface="Tenor Sans"/>
                  <a:cs typeface="Tenor Sans"/>
                  <a:sym typeface="Tenor Sans"/>
                </a:rPr>
                <a:t>June 1-5:  Last Week of Book Exchanges</a:t>
              </a:r>
              <a:endParaRPr sz="3200" b="1">
                <a:solidFill>
                  <a:schemeClr val="accent3"/>
                </a:solidFill>
              </a:endParaRPr>
            </a:p>
          </p:txBody>
        </p:sp>
        <p:sp>
          <p:nvSpPr>
            <p:cNvPr id="533" name="Google Shape;533;p21"/>
            <p:cNvSpPr txBox="1"/>
            <p:nvPr/>
          </p:nvSpPr>
          <p:spPr>
            <a:xfrm>
              <a:off x="0" y="4130675"/>
              <a:ext cx="10240500" cy="287400"/>
            </a:xfrm>
            <a:prstGeom prst="rect">
              <a:avLst/>
            </a:prstGeom>
            <a:noFill/>
            <a:ln>
              <a:noFill/>
            </a:ln>
          </p:spPr>
          <p:txBody>
            <a:bodyPr spcFirstLastPara="1" wrap="square" lIns="0" tIns="0" rIns="0" bIns="0" anchor="t" anchorCtr="0">
              <a:spAutoFit/>
            </a:bodyPr>
            <a:lstStyle/>
            <a:p>
              <a:pPr marL="914400" marR="0" lvl="0" indent="0" algn="l" rtl="0">
                <a:lnSpc>
                  <a:spcPct val="120000"/>
                </a:lnSpc>
                <a:spcBef>
                  <a:spcPts val="0"/>
                </a:spcBef>
                <a:spcAft>
                  <a:spcPts val="0"/>
                </a:spcAft>
                <a:buNone/>
              </a:pPr>
              <a:endParaRPr b="1">
                <a:solidFill>
                  <a:schemeClr val="lt1"/>
                </a:solidFill>
              </a:endParaRPr>
            </a:p>
          </p:txBody>
        </p:sp>
      </p:grpSp>
      <p:grpSp>
        <p:nvGrpSpPr>
          <p:cNvPr id="534" name="Google Shape;534;p21"/>
          <p:cNvGrpSpPr/>
          <p:nvPr/>
        </p:nvGrpSpPr>
        <p:grpSpPr>
          <a:xfrm rot="6496531">
            <a:off x="6364416" y="869298"/>
            <a:ext cx="1615267" cy="2589735"/>
            <a:chOff x="5950437" y="2665002"/>
            <a:chExt cx="1615198" cy="2589625"/>
          </a:xfrm>
        </p:grpSpPr>
        <p:sp>
          <p:nvSpPr>
            <p:cNvPr id="535" name="Google Shape;535;p21"/>
            <p:cNvSpPr/>
            <p:nvPr/>
          </p:nvSpPr>
          <p:spPr>
            <a:xfrm>
              <a:off x="6290187" y="3693746"/>
              <a:ext cx="872338" cy="839080"/>
            </a:xfrm>
            <a:custGeom>
              <a:avLst/>
              <a:gdLst/>
              <a:ahLst/>
              <a:cxnLst/>
              <a:rect l="l" t="t" r="r" b="b"/>
              <a:pathLst>
                <a:path w="872338" h="839080" extrusionOk="0">
                  <a:moveTo>
                    <a:pt x="512327" y="249196"/>
                  </a:moveTo>
                  <a:cubicBezTo>
                    <a:pt x="306328" y="67139"/>
                    <a:pt x="209181" y="-18609"/>
                    <a:pt x="120253" y="3377"/>
                  </a:cubicBezTo>
                  <a:cubicBezTo>
                    <a:pt x="44467" y="22116"/>
                    <a:pt x="-2067" y="102477"/>
                    <a:pt x="71" y="183067"/>
                  </a:cubicBezTo>
                  <a:cubicBezTo>
                    <a:pt x="4512" y="350631"/>
                    <a:pt x="383972" y="646921"/>
                    <a:pt x="518590" y="747974"/>
                  </a:cubicBezTo>
                  <a:cubicBezTo>
                    <a:pt x="598077" y="807629"/>
                    <a:pt x="701415" y="869920"/>
                    <a:pt x="788661" y="822100"/>
                  </a:cubicBezTo>
                  <a:cubicBezTo>
                    <a:pt x="830112" y="799378"/>
                    <a:pt x="862210" y="754940"/>
                    <a:pt x="870239" y="701112"/>
                  </a:cubicBezTo>
                  <a:cubicBezTo>
                    <a:pt x="892098" y="554534"/>
                    <a:pt x="741309" y="451549"/>
                    <a:pt x="512327" y="249196"/>
                  </a:cubicBezTo>
                  <a:close/>
                </a:path>
              </a:pathLst>
            </a:custGeom>
            <a:solidFill>
              <a:srgbClr val="F7EDE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6" name="Google Shape;536;p21"/>
            <p:cNvSpPr/>
            <p:nvPr/>
          </p:nvSpPr>
          <p:spPr>
            <a:xfrm>
              <a:off x="5950437" y="4793952"/>
              <a:ext cx="959586" cy="460675"/>
            </a:xfrm>
            <a:custGeom>
              <a:avLst/>
              <a:gdLst/>
              <a:ahLst/>
              <a:cxnLst/>
              <a:rect l="l" t="t" r="r" b="b"/>
              <a:pathLst>
                <a:path w="959586" h="460675" extrusionOk="0">
                  <a:moveTo>
                    <a:pt x="915626" y="46250"/>
                  </a:moveTo>
                  <a:cubicBezTo>
                    <a:pt x="859805" y="-12658"/>
                    <a:pt x="758398" y="-11649"/>
                    <a:pt x="452777" y="28739"/>
                  </a:cubicBezTo>
                  <a:cubicBezTo>
                    <a:pt x="322946" y="45903"/>
                    <a:pt x="200440" y="58960"/>
                    <a:pt x="81433" y="125856"/>
                  </a:cubicBezTo>
                  <a:cubicBezTo>
                    <a:pt x="-44997" y="196926"/>
                    <a:pt x="-19121" y="428128"/>
                    <a:pt x="123826" y="452574"/>
                  </a:cubicBezTo>
                  <a:cubicBezTo>
                    <a:pt x="255049" y="475016"/>
                    <a:pt x="377478" y="446618"/>
                    <a:pt x="503245" y="418717"/>
                  </a:cubicBezTo>
                  <a:cubicBezTo>
                    <a:pt x="812753" y="350040"/>
                    <a:pt x="901029" y="315505"/>
                    <a:pt x="938608" y="246196"/>
                  </a:cubicBezTo>
                  <a:cubicBezTo>
                    <a:pt x="973455" y="181942"/>
                    <a:pt x="964277" y="97598"/>
                    <a:pt x="915626" y="46250"/>
                  </a:cubicBezTo>
                  <a:close/>
                </a:path>
              </a:pathLst>
            </a:custGeom>
            <a:solidFill>
              <a:srgbClr val="F7EDE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7" name="Google Shape;537;p21"/>
            <p:cNvSpPr/>
            <p:nvPr/>
          </p:nvSpPr>
          <p:spPr>
            <a:xfrm>
              <a:off x="6814493" y="2665002"/>
              <a:ext cx="751142" cy="1361290"/>
            </a:xfrm>
            <a:custGeom>
              <a:avLst/>
              <a:gdLst/>
              <a:ahLst/>
              <a:cxnLst/>
              <a:rect l="l" t="t" r="r" b="b"/>
              <a:pathLst>
                <a:path w="751142" h="1361290" extrusionOk="0">
                  <a:moveTo>
                    <a:pt x="694512" y="938062"/>
                  </a:moveTo>
                  <a:cubicBezTo>
                    <a:pt x="361659" y="115025"/>
                    <a:pt x="351674" y="54505"/>
                    <a:pt x="215399" y="7809"/>
                  </a:cubicBezTo>
                  <a:cubicBezTo>
                    <a:pt x="128800" y="-21868"/>
                    <a:pt x="45794" y="36368"/>
                    <a:pt x="15994" y="126192"/>
                  </a:cubicBezTo>
                  <a:cubicBezTo>
                    <a:pt x="-30804" y="267249"/>
                    <a:pt x="21072" y="341690"/>
                    <a:pt x="225109" y="796388"/>
                  </a:cubicBezTo>
                  <a:cubicBezTo>
                    <a:pt x="407018" y="1201774"/>
                    <a:pt x="457543" y="1308488"/>
                    <a:pt x="567026" y="1352972"/>
                  </a:cubicBezTo>
                  <a:cubicBezTo>
                    <a:pt x="659608" y="1390595"/>
                    <a:pt x="844431" y="1308804"/>
                    <a:pt x="694512" y="938062"/>
                  </a:cubicBezTo>
                  <a:close/>
                </a:path>
              </a:pathLst>
            </a:custGeom>
            <a:solidFill>
              <a:srgbClr val="F7EDE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538" name="Google Shape;538;p21"/>
          <p:cNvGrpSpPr/>
          <p:nvPr/>
        </p:nvGrpSpPr>
        <p:grpSpPr>
          <a:xfrm rot="-5145385">
            <a:off x="582667" y="5504012"/>
            <a:ext cx="927826" cy="1487571"/>
            <a:chOff x="564866" y="6668873"/>
            <a:chExt cx="927787" cy="1487509"/>
          </a:xfrm>
        </p:grpSpPr>
        <p:sp>
          <p:nvSpPr>
            <p:cNvPr id="539" name="Google Shape;539;p21"/>
            <p:cNvSpPr/>
            <p:nvPr/>
          </p:nvSpPr>
          <p:spPr>
            <a:xfrm>
              <a:off x="760023" y="7259795"/>
              <a:ext cx="501081" cy="481977"/>
            </a:xfrm>
            <a:custGeom>
              <a:avLst/>
              <a:gdLst/>
              <a:ahLst/>
              <a:cxnLst/>
              <a:rect l="l" t="t" r="r" b="b"/>
              <a:pathLst>
                <a:path w="501081" h="481977" extrusionOk="0">
                  <a:moveTo>
                    <a:pt x="294286" y="143141"/>
                  </a:moveTo>
                  <a:cubicBezTo>
                    <a:pt x="175958" y="38566"/>
                    <a:pt x="120156" y="-10689"/>
                    <a:pt x="69074" y="1940"/>
                  </a:cubicBezTo>
                  <a:cubicBezTo>
                    <a:pt x="25542" y="12704"/>
                    <a:pt x="-1187" y="58864"/>
                    <a:pt x="41" y="105155"/>
                  </a:cubicBezTo>
                  <a:cubicBezTo>
                    <a:pt x="2592" y="201406"/>
                    <a:pt x="220558" y="371599"/>
                    <a:pt x="297884" y="429644"/>
                  </a:cubicBezTo>
                  <a:cubicBezTo>
                    <a:pt x="343542" y="463911"/>
                    <a:pt x="402901" y="499691"/>
                    <a:pt x="453016" y="472223"/>
                  </a:cubicBezTo>
                  <a:cubicBezTo>
                    <a:pt x="476826" y="459171"/>
                    <a:pt x="495263" y="433646"/>
                    <a:pt x="499875" y="402726"/>
                  </a:cubicBezTo>
                  <a:cubicBezTo>
                    <a:pt x="512431" y="318530"/>
                    <a:pt x="425816" y="259375"/>
                    <a:pt x="294286" y="143141"/>
                  </a:cubicBezTo>
                  <a:close/>
                </a:path>
              </a:pathLst>
            </a:custGeom>
            <a:solidFill>
              <a:srgbClr val="F7EDE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0" name="Google Shape;540;p21"/>
            <p:cNvSpPr/>
            <p:nvPr/>
          </p:nvSpPr>
          <p:spPr>
            <a:xfrm>
              <a:off x="564866" y="7891765"/>
              <a:ext cx="551196" cy="264617"/>
            </a:xfrm>
            <a:custGeom>
              <a:avLst/>
              <a:gdLst/>
              <a:ahLst/>
              <a:cxnLst/>
              <a:rect l="l" t="t" r="r" b="b"/>
              <a:pathLst>
                <a:path w="551196" h="264617" extrusionOk="0">
                  <a:moveTo>
                    <a:pt x="525946" y="26567"/>
                  </a:moveTo>
                  <a:cubicBezTo>
                    <a:pt x="493882" y="-7271"/>
                    <a:pt x="435632" y="-6691"/>
                    <a:pt x="260080" y="16508"/>
                  </a:cubicBezTo>
                  <a:cubicBezTo>
                    <a:pt x="185504" y="26367"/>
                    <a:pt x="115135" y="33867"/>
                    <a:pt x="46776" y="72293"/>
                  </a:cubicBezTo>
                  <a:cubicBezTo>
                    <a:pt x="-25847" y="113116"/>
                    <a:pt x="-10983" y="245921"/>
                    <a:pt x="71127" y="259963"/>
                  </a:cubicBezTo>
                  <a:cubicBezTo>
                    <a:pt x="146503" y="272854"/>
                    <a:pt x="216827" y="256542"/>
                    <a:pt x="289069" y="240516"/>
                  </a:cubicBezTo>
                  <a:cubicBezTo>
                    <a:pt x="466854" y="201067"/>
                    <a:pt x="517561" y="181229"/>
                    <a:pt x="539147" y="141418"/>
                  </a:cubicBezTo>
                  <a:cubicBezTo>
                    <a:pt x="559163" y="104509"/>
                    <a:pt x="553892" y="56061"/>
                    <a:pt x="525946" y="26567"/>
                  </a:cubicBezTo>
                  <a:close/>
                </a:path>
              </a:pathLst>
            </a:custGeom>
            <a:solidFill>
              <a:srgbClr val="F7EDE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1" name="Google Shape;541;p21"/>
            <p:cNvSpPr/>
            <p:nvPr/>
          </p:nvSpPr>
          <p:spPr>
            <a:xfrm>
              <a:off x="1061189" y="6668873"/>
              <a:ext cx="431464" cy="781940"/>
            </a:xfrm>
            <a:custGeom>
              <a:avLst/>
              <a:gdLst/>
              <a:ahLst/>
              <a:cxnLst/>
              <a:rect l="l" t="t" r="r" b="b"/>
              <a:pathLst>
                <a:path w="431464" h="781940" extrusionOk="0">
                  <a:moveTo>
                    <a:pt x="398935" y="538833"/>
                  </a:moveTo>
                  <a:cubicBezTo>
                    <a:pt x="207741" y="66072"/>
                    <a:pt x="202005" y="31309"/>
                    <a:pt x="123727" y="4486"/>
                  </a:cubicBezTo>
                  <a:cubicBezTo>
                    <a:pt x="73984" y="-12561"/>
                    <a:pt x="26304" y="20890"/>
                    <a:pt x="9187" y="72486"/>
                  </a:cubicBezTo>
                  <a:cubicBezTo>
                    <a:pt x="-17694" y="153511"/>
                    <a:pt x="12104" y="196271"/>
                    <a:pt x="129305" y="457454"/>
                  </a:cubicBezTo>
                  <a:cubicBezTo>
                    <a:pt x="233796" y="690312"/>
                    <a:pt x="262818" y="751609"/>
                    <a:pt x="325706" y="777162"/>
                  </a:cubicBezTo>
                  <a:cubicBezTo>
                    <a:pt x="378886" y="798773"/>
                    <a:pt x="485051" y="751791"/>
                    <a:pt x="398935" y="538833"/>
                  </a:cubicBezTo>
                  <a:close/>
                </a:path>
              </a:pathLst>
            </a:custGeom>
            <a:solidFill>
              <a:srgbClr val="F7EDE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542" name="Google Shape;542;p21"/>
          <p:cNvPicPr preferRelativeResize="0"/>
          <p:nvPr/>
        </p:nvPicPr>
        <p:blipFill>
          <a:blip r:embed="rId3">
            <a:alphaModFix/>
          </a:blip>
          <a:stretch>
            <a:fillRect/>
          </a:stretch>
        </p:blipFill>
        <p:spPr>
          <a:xfrm>
            <a:off x="-2" y="7480125"/>
            <a:ext cx="4357025" cy="2806875"/>
          </a:xfrm>
          <a:prstGeom prst="rect">
            <a:avLst/>
          </a:prstGeom>
          <a:noFill/>
          <a:ln>
            <a:noFill/>
          </a:ln>
        </p:spPr>
      </p:pic>
      <p:sp>
        <p:nvSpPr>
          <p:cNvPr id="543" name="Google Shape;543;p21"/>
          <p:cNvSpPr txBox="1"/>
          <p:nvPr/>
        </p:nvSpPr>
        <p:spPr>
          <a:xfrm>
            <a:off x="11403800" y="755000"/>
            <a:ext cx="6040200" cy="86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100" b="1">
                <a:solidFill>
                  <a:schemeClr val="accent3"/>
                </a:solidFill>
                <a:latin typeface="Tenor Sans"/>
                <a:ea typeface="Tenor Sans"/>
                <a:cs typeface="Tenor Sans"/>
                <a:sym typeface="Tenor Sans"/>
              </a:rPr>
              <a:t>IMPORTANT DATES</a:t>
            </a:r>
            <a:endParaRPr sz="4100" b="1">
              <a:solidFill>
                <a:schemeClr val="accent3"/>
              </a:solidFill>
              <a:latin typeface="Tenor Sans"/>
              <a:ea typeface="Tenor Sans"/>
              <a:cs typeface="Tenor Sans"/>
              <a:sym typeface="Tenor Sans"/>
            </a:endParaRPr>
          </a:p>
        </p:txBody>
      </p:sp>
      <p:sp>
        <p:nvSpPr>
          <p:cNvPr id="544" name="Google Shape;544;p21"/>
          <p:cNvSpPr txBox="1"/>
          <p:nvPr/>
        </p:nvSpPr>
        <p:spPr>
          <a:xfrm>
            <a:off x="9889575" y="4710900"/>
            <a:ext cx="8146800" cy="86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400" b="1">
                <a:solidFill>
                  <a:schemeClr val="accent3"/>
                </a:solidFill>
                <a:latin typeface="Calibri"/>
                <a:ea typeface="Calibri"/>
                <a:cs typeface="Calibri"/>
                <a:sym typeface="Calibri"/>
              </a:rPr>
              <a:t>Please check backpacks for overdue notices</a:t>
            </a:r>
            <a:endParaRPr sz="3400" b="1">
              <a:solidFill>
                <a:schemeClr val="accent3"/>
              </a:solidFill>
              <a:latin typeface="Calibri"/>
              <a:ea typeface="Calibri"/>
              <a:cs typeface="Calibri"/>
              <a:sym typeface="Calibri"/>
            </a:endParaRPr>
          </a:p>
        </p:txBody>
      </p:sp>
      <p:sp>
        <p:nvSpPr>
          <p:cNvPr id="545" name="Google Shape;545;p21"/>
          <p:cNvSpPr txBox="1"/>
          <p:nvPr/>
        </p:nvSpPr>
        <p:spPr>
          <a:xfrm>
            <a:off x="10141288" y="3457869"/>
            <a:ext cx="7490100" cy="103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400" b="1">
                <a:solidFill>
                  <a:schemeClr val="accent6"/>
                </a:solidFill>
                <a:latin typeface="Calibri"/>
                <a:ea typeface="Calibri"/>
                <a:cs typeface="Calibri"/>
                <a:sym typeface="Calibri"/>
              </a:rPr>
              <a:t>Please ensure that all reusable bags are also returned too.</a:t>
            </a:r>
            <a:endParaRPr sz="3400" b="1">
              <a:solidFill>
                <a:schemeClr val="accent6"/>
              </a:solidFill>
              <a:latin typeface="Calibri"/>
              <a:ea typeface="Calibri"/>
              <a:cs typeface="Calibri"/>
              <a:sym typeface="Calibri"/>
            </a:endParaRPr>
          </a:p>
        </p:txBody>
      </p:sp>
      <p:pic>
        <p:nvPicPr>
          <p:cNvPr id="546" name="Google Shape;546;p21"/>
          <p:cNvPicPr preferRelativeResize="0"/>
          <p:nvPr/>
        </p:nvPicPr>
        <p:blipFill>
          <a:blip r:embed="rId3">
            <a:alphaModFix/>
          </a:blip>
          <a:stretch>
            <a:fillRect/>
          </a:stretch>
        </p:blipFill>
        <p:spPr>
          <a:xfrm>
            <a:off x="4357025" y="7480125"/>
            <a:ext cx="4156399" cy="2806875"/>
          </a:xfrm>
          <a:prstGeom prst="rect">
            <a:avLst/>
          </a:prstGeom>
          <a:noFill/>
          <a:ln>
            <a:noFill/>
          </a:ln>
        </p:spPr>
      </p:pic>
      <p:sp>
        <p:nvSpPr>
          <p:cNvPr id="547" name="Google Shape;547;p21"/>
          <p:cNvSpPr txBox="1"/>
          <p:nvPr/>
        </p:nvSpPr>
        <p:spPr>
          <a:xfrm>
            <a:off x="9983950" y="6527675"/>
            <a:ext cx="5776800" cy="1886700"/>
          </a:xfrm>
          <a:prstGeom prst="rect">
            <a:avLst/>
          </a:prstGeom>
          <a:solidFill>
            <a:srgbClr val="D9D9D9"/>
          </a:solidFill>
          <a:ln w="38100" cap="flat" cmpd="sng">
            <a:solidFill>
              <a:srgbClr val="000000"/>
            </a:solidFill>
            <a:prstDash val="dot"/>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3200" b="1" u="sng">
                <a:solidFill>
                  <a:schemeClr val="accent3"/>
                </a:solidFill>
                <a:latin typeface="Calibri"/>
                <a:ea typeface="Calibri"/>
                <a:cs typeface="Calibri"/>
                <a:sym typeface="Calibri"/>
              </a:rPr>
              <a:t>REMINDER:  </a:t>
            </a:r>
            <a:endParaRPr sz="3200" b="1" u="sng">
              <a:solidFill>
                <a:schemeClr val="accent3"/>
              </a:solidFill>
              <a:latin typeface="Calibri"/>
              <a:ea typeface="Calibri"/>
              <a:cs typeface="Calibri"/>
              <a:sym typeface="Calibri"/>
            </a:endParaRPr>
          </a:p>
          <a:p>
            <a:pPr marL="0" lvl="0" indent="0" algn="ctr" rtl="0">
              <a:spcBef>
                <a:spcPts val="0"/>
              </a:spcBef>
              <a:spcAft>
                <a:spcPts val="0"/>
              </a:spcAft>
              <a:buNone/>
            </a:pPr>
            <a:r>
              <a:rPr lang="en-US" sz="3200" b="1">
                <a:solidFill>
                  <a:schemeClr val="accent3"/>
                </a:solidFill>
                <a:latin typeface="Calibri"/>
                <a:ea typeface="Calibri"/>
                <a:cs typeface="Calibri"/>
                <a:sym typeface="Calibri"/>
              </a:rPr>
              <a:t>Overdue books do follow students to middle school.</a:t>
            </a:r>
            <a:endParaRPr sz="3200" b="1">
              <a:solidFill>
                <a:schemeClr val="accent3"/>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7"/>
                                        </p:tgtEl>
                                        <p:attrNameLst>
                                          <p:attrName>style.visibility</p:attrName>
                                        </p:attrNameLst>
                                      </p:cBhvr>
                                      <p:to>
                                        <p:strVal val="visible"/>
                                      </p:to>
                                    </p:set>
                                    <p:animEffect transition="in" filter="fade">
                                      <p:cBhvr>
                                        <p:cTn id="7" dur="1000"/>
                                        <p:tgtEl>
                                          <p:spTgt spid="507"/>
                                        </p:tgtEl>
                                      </p:cBhvr>
                                    </p:animEffect>
                                  </p:childTnLst>
                                </p:cTn>
                              </p:par>
                              <p:par>
                                <p:cTn id="8" presetID="10" presetClass="entr" presetSubtype="0" fill="hold" nodeType="withEffect">
                                  <p:stCondLst>
                                    <p:cond delay="0"/>
                                  </p:stCondLst>
                                  <p:childTnLst>
                                    <p:set>
                                      <p:cBhvr>
                                        <p:cTn id="9" dur="1" fill="hold">
                                          <p:stCondLst>
                                            <p:cond delay="0"/>
                                          </p:stCondLst>
                                        </p:cTn>
                                        <p:tgtEl>
                                          <p:spTgt spid="534"/>
                                        </p:tgtEl>
                                        <p:attrNameLst>
                                          <p:attrName>style.visibility</p:attrName>
                                        </p:attrNameLst>
                                      </p:cBhvr>
                                      <p:to>
                                        <p:strVal val="visible"/>
                                      </p:to>
                                    </p:set>
                                    <p:animEffect transition="in" filter="fade">
                                      <p:cBhvr>
                                        <p:cTn id="10" dur="1000"/>
                                        <p:tgtEl>
                                          <p:spTgt spid="534"/>
                                        </p:tgtEl>
                                      </p:cBhvr>
                                    </p:animEffect>
                                  </p:childTnLst>
                                </p:cTn>
                              </p:par>
                              <p:par>
                                <p:cTn id="11" presetID="10" presetClass="entr" presetSubtype="0" fill="hold" nodeType="withEffect">
                                  <p:stCondLst>
                                    <p:cond delay="0"/>
                                  </p:stCondLst>
                                  <p:childTnLst>
                                    <p:set>
                                      <p:cBhvr>
                                        <p:cTn id="12" dur="1" fill="hold">
                                          <p:stCondLst>
                                            <p:cond delay="0"/>
                                          </p:stCondLst>
                                        </p:cTn>
                                        <p:tgtEl>
                                          <p:spTgt spid="538"/>
                                        </p:tgtEl>
                                        <p:attrNameLst>
                                          <p:attrName>style.visibility</p:attrName>
                                        </p:attrNameLst>
                                      </p:cBhvr>
                                      <p:to>
                                        <p:strVal val="visible"/>
                                      </p:to>
                                    </p:set>
                                    <p:animEffect transition="in" filter="fade">
                                      <p:cBhvr>
                                        <p:cTn id="13" dur="1000"/>
                                        <p:tgtEl>
                                          <p:spTgt spid="53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91"/>
                                        </p:tgtEl>
                                        <p:attrNameLst>
                                          <p:attrName>style.visibility</p:attrName>
                                        </p:attrNameLst>
                                      </p:cBhvr>
                                      <p:to>
                                        <p:strVal val="visible"/>
                                      </p:to>
                                    </p:set>
                                    <p:animEffect transition="in" filter="fade">
                                      <p:cBhvr>
                                        <p:cTn id="18" dur="1000"/>
                                        <p:tgtEl>
                                          <p:spTgt spid="491"/>
                                        </p:tgtEl>
                                      </p:cBhvr>
                                    </p:animEffect>
                                  </p:childTnLst>
                                </p:cTn>
                              </p:par>
                              <p:par>
                                <p:cTn id="19" presetID="10" presetClass="entr" presetSubtype="0" fill="hold" nodeType="withEffect">
                                  <p:stCondLst>
                                    <p:cond delay="0"/>
                                  </p:stCondLst>
                                  <p:childTnLst>
                                    <p:set>
                                      <p:cBhvr>
                                        <p:cTn id="20" dur="1" fill="hold">
                                          <p:stCondLst>
                                            <p:cond delay="0"/>
                                          </p:stCondLst>
                                        </p:cTn>
                                        <p:tgtEl>
                                          <p:spTgt spid="508"/>
                                        </p:tgtEl>
                                        <p:attrNameLst>
                                          <p:attrName>style.visibility</p:attrName>
                                        </p:attrNameLst>
                                      </p:cBhvr>
                                      <p:to>
                                        <p:strVal val="visible"/>
                                      </p:to>
                                    </p:set>
                                    <p:animEffect transition="in" filter="fade">
                                      <p:cBhvr>
                                        <p:cTn id="21" dur="1000"/>
                                        <p:tgtEl>
                                          <p:spTgt spid="508"/>
                                        </p:tgtEl>
                                      </p:cBhvr>
                                    </p:animEffect>
                                  </p:childTnLst>
                                </p:cTn>
                              </p:par>
                              <p:par>
                                <p:cTn id="22" presetID="10" presetClass="entr" presetSubtype="0" fill="hold" nodeType="withEffect">
                                  <p:stCondLst>
                                    <p:cond delay="0"/>
                                  </p:stCondLst>
                                  <p:childTnLst>
                                    <p:set>
                                      <p:cBhvr>
                                        <p:cTn id="23" dur="1" fill="hold">
                                          <p:stCondLst>
                                            <p:cond delay="0"/>
                                          </p:stCondLst>
                                        </p:cTn>
                                        <p:tgtEl>
                                          <p:spTgt spid="519"/>
                                        </p:tgtEl>
                                        <p:attrNameLst>
                                          <p:attrName>style.visibility</p:attrName>
                                        </p:attrNameLst>
                                      </p:cBhvr>
                                      <p:to>
                                        <p:strVal val="visible"/>
                                      </p:to>
                                    </p:set>
                                    <p:animEffect transition="in" filter="fade">
                                      <p:cBhvr>
                                        <p:cTn id="24" dur="1000"/>
                                        <p:tgtEl>
                                          <p:spTgt spid="519"/>
                                        </p:tgtEl>
                                      </p:cBhvr>
                                    </p:animEffect>
                                  </p:childTnLst>
                                </p:cTn>
                              </p:par>
                              <p:par>
                                <p:cTn id="25" presetID="10" presetClass="entr" presetSubtype="0" fill="hold" nodeType="withEffect">
                                  <p:stCondLst>
                                    <p:cond delay="0"/>
                                  </p:stCondLst>
                                  <p:childTnLst>
                                    <p:set>
                                      <p:cBhvr>
                                        <p:cTn id="26" dur="1" fill="hold">
                                          <p:stCondLst>
                                            <p:cond delay="0"/>
                                          </p:stCondLst>
                                        </p:cTn>
                                        <p:tgtEl>
                                          <p:spTgt spid="530"/>
                                        </p:tgtEl>
                                        <p:attrNameLst>
                                          <p:attrName>style.visibility</p:attrName>
                                        </p:attrNameLst>
                                      </p:cBhvr>
                                      <p:to>
                                        <p:strVal val="visible"/>
                                      </p:to>
                                    </p:set>
                                    <p:animEffect transition="in" filter="fade">
                                      <p:cBhvr>
                                        <p:cTn id="27" dur="1000"/>
                                        <p:tgtEl>
                                          <p:spTgt spid="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F5CAC3"/>
      </a:dk1>
      <a:lt1>
        <a:srgbClr val="F7EDE2"/>
      </a:lt1>
      <a:dk2>
        <a:srgbClr val="CFEAC2"/>
      </a:dk2>
      <a:lt2>
        <a:srgbClr val="F28482"/>
      </a:lt2>
      <a:accent1>
        <a:srgbClr val="FACB7C"/>
      </a:accent1>
      <a:accent2>
        <a:srgbClr val="84A59D"/>
      </a:accent2>
      <a:accent3>
        <a:srgbClr val="444444"/>
      </a:accent3>
      <a:accent4>
        <a:srgbClr val="BDDEAD"/>
      </a:accent4>
      <a:accent5>
        <a:srgbClr val="FFFFFF"/>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2196</Words>
  <Application>Microsoft Office PowerPoint</Application>
  <PresentationFormat>Custom</PresentationFormat>
  <Paragraphs>210</Paragraphs>
  <Slides>17</Slides>
  <Notes>17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17</vt:i4>
      </vt:variant>
    </vt:vector>
  </HeadingPairs>
  <TitlesOfParts>
    <vt:vector size="30" baseType="lpstr">
      <vt:lpstr>DM Sans</vt:lpstr>
      <vt:lpstr>Happy Monkey</vt:lpstr>
      <vt:lpstr>Delius</vt:lpstr>
      <vt:lpstr>Calibri</vt:lpstr>
      <vt:lpstr>EB Garamond</vt:lpstr>
      <vt:lpstr>Luckiest Guy</vt:lpstr>
      <vt:lpstr>Zeyada</vt:lpstr>
      <vt:lpstr>Tenor Sans</vt:lpstr>
      <vt:lpstr>Coming Soon</vt:lpstr>
      <vt:lpstr>Arial</vt:lpstr>
      <vt:lpstr>Diphylleia</vt:lpstr>
      <vt:lpstr>Nunito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Angela Maclean</cp:lastModifiedBy>
  <cp:revision>1</cp:revision>
  <dcterms:modified xsi:type="dcterms:W3CDTF">2026-06-02T16:41:31Z</dcterms:modified>
</cp:coreProperties>
</file>